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62" r:id="rId3"/>
    <p:sldId id="258" r:id="rId4"/>
    <p:sldId id="260" r:id="rId5"/>
    <p:sldId id="269" r:id="rId6"/>
    <p:sldId id="263" r:id="rId7"/>
    <p:sldId id="267" r:id="rId8"/>
    <p:sldId id="268" r:id="rId9"/>
    <p:sldId id="286" r:id="rId10"/>
    <p:sldId id="285" r:id="rId11"/>
    <p:sldId id="276" r:id="rId12"/>
    <p:sldId id="270" r:id="rId13"/>
    <p:sldId id="277" r:id="rId14"/>
    <p:sldId id="271" r:id="rId15"/>
    <p:sldId id="280" r:id="rId16"/>
    <p:sldId id="281" r:id="rId17"/>
    <p:sldId id="284" r:id="rId18"/>
    <p:sldId id="283" r:id="rId19"/>
    <p:sldId id="274" r:id="rId20"/>
    <p:sldId id="273" r:id="rId21"/>
    <p:sldId id="261" r:id="rId22"/>
  </p:sldIdLst>
  <p:sldSz cx="18288000" cy="10287000"/>
  <p:notesSz cx="10287000" cy="1828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이성규" initials="이" lastIdx="1" clrIdx="0">
    <p:extLst>
      <p:ext uri="{19B8F6BF-5375-455C-9EA6-DF929625EA0E}">
        <p15:presenceInfo xmlns:p15="http://schemas.microsoft.com/office/powerpoint/2012/main" userId="이성규"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D9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258" autoAdjust="0"/>
  </p:normalViewPr>
  <p:slideViewPr>
    <p:cSldViewPr>
      <p:cViewPr varScale="1">
        <p:scale>
          <a:sx n="51" d="100"/>
          <a:sy n="51" d="100"/>
        </p:scale>
        <p:origin x="898" y="3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457700" cy="91757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827713" y="0"/>
            <a:ext cx="4457700" cy="917575"/>
          </a:xfrm>
          <a:prstGeom prst="rect">
            <a:avLst/>
          </a:prstGeom>
        </p:spPr>
        <p:txBody>
          <a:bodyPr vert="horz" lIns="91440" tIns="45720" rIns="91440" bIns="45720" rtlCol="0"/>
          <a:lstStyle>
            <a:lvl1pPr algn="r">
              <a:defRPr sz="1200"/>
            </a:lvl1pPr>
          </a:lstStyle>
          <a:p>
            <a:fld id="{F5D13BA7-4255-46A6-A31A-3D38CA438249}" type="datetimeFigureOut">
              <a:rPr lang="ko-KR" altLang="en-US" smtClean="0"/>
              <a:t>2021-11-18</a:t>
            </a:fld>
            <a:endParaRPr lang="ko-KR" altLang="en-US"/>
          </a:p>
        </p:txBody>
      </p:sp>
      <p:sp>
        <p:nvSpPr>
          <p:cNvPr id="4" name="슬라이드 이미지 개체 틀 3"/>
          <p:cNvSpPr>
            <a:spLocks noGrp="1" noRot="1" noChangeAspect="1"/>
          </p:cNvSpPr>
          <p:nvPr>
            <p:ph type="sldImg" idx="2"/>
          </p:nvPr>
        </p:nvSpPr>
        <p:spPr>
          <a:xfrm>
            <a:off x="-342900" y="2286000"/>
            <a:ext cx="10972800" cy="61722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1028700" y="8801100"/>
            <a:ext cx="8229600" cy="720090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17372013"/>
            <a:ext cx="4457700" cy="9159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827713" y="17372013"/>
            <a:ext cx="4457700" cy="915987"/>
          </a:xfrm>
          <a:prstGeom prst="rect">
            <a:avLst/>
          </a:prstGeom>
        </p:spPr>
        <p:txBody>
          <a:bodyPr vert="horz" lIns="91440" tIns="45720" rIns="91440" bIns="45720" rtlCol="0" anchor="b"/>
          <a:lstStyle>
            <a:lvl1pPr algn="r">
              <a:defRPr sz="1200"/>
            </a:lvl1pPr>
          </a:lstStyle>
          <a:p>
            <a:fld id="{02A8CB36-A5C1-406A-8F19-2745B7A01F40}" type="slidenum">
              <a:rPr lang="ko-KR" altLang="en-US" smtClean="0"/>
              <a:t>‹#›</a:t>
            </a:fld>
            <a:endParaRPr lang="ko-KR" altLang="en-US"/>
          </a:p>
        </p:txBody>
      </p:sp>
    </p:spTree>
    <p:extLst>
      <p:ext uri="{BB962C8B-B14F-4D97-AF65-F5344CB8AC3E}">
        <p14:creationId xmlns:p14="http://schemas.microsoft.com/office/powerpoint/2010/main" val="56275966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2</a:t>
            </a:fld>
            <a:endParaRPr lang="ko-KR" altLang="en-US"/>
          </a:p>
        </p:txBody>
      </p:sp>
    </p:spTree>
    <p:extLst>
      <p:ext uri="{BB962C8B-B14F-4D97-AF65-F5344CB8AC3E}">
        <p14:creationId xmlns:p14="http://schemas.microsoft.com/office/powerpoint/2010/main" val="41468299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12</a:t>
            </a:fld>
            <a:endParaRPr lang="ko-KR" altLang="en-US"/>
          </a:p>
        </p:txBody>
      </p:sp>
    </p:spTree>
    <p:extLst>
      <p:ext uri="{BB962C8B-B14F-4D97-AF65-F5344CB8AC3E}">
        <p14:creationId xmlns:p14="http://schemas.microsoft.com/office/powerpoint/2010/main" val="15310342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13</a:t>
            </a:fld>
            <a:endParaRPr lang="ko-KR" altLang="en-US"/>
          </a:p>
        </p:txBody>
      </p:sp>
    </p:spTree>
    <p:extLst>
      <p:ext uri="{BB962C8B-B14F-4D97-AF65-F5344CB8AC3E}">
        <p14:creationId xmlns:p14="http://schemas.microsoft.com/office/powerpoint/2010/main" val="8438165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14</a:t>
            </a:fld>
            <a:endParaRPr lang="ko-KR" altLang="en-US"/>
          </a:p>
        </p:txBody>
      </p:sp>
    </p:spTree>
    <p:extLst>
      <p:ext uri="{BB962C8B-B14F-4D97-AF65-F5344CB8AC3E}">
        <p14:creationId xmlns:p14="http://schemas.microsoft.com/office/powerpoint/2010/main" val="888498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15</a:t>
            </a:fld>
            <a:endParaRPr lang="ko-KR" altLang="en-US"/>
          </a:p>
        </p:txBody>
      </p:sp>
    </p:spTree>
    <p:extLst>
      <p:ext uri="{BB962C8B-B14F-4D97-AF65-F5344CB8AC3E}">
        <p14:creationId xmlns:p14="http://schemas.microsoft.com/office/powerpoint/2010/main" val="17477828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16</a:t>
            </a:fld>
            <a:endParaRPr lang="ko-KR" altLang="en-US"/>
          </a:p>
        </p:txBody>
      </p:sp>
    </p:spTree>
    <p:extLst>
      <p:ext uri="{BB962C8B-B14F-4D97-AF65-F5344CB8AC3E}">
        <p14:creationId xmlns:p14="http://schemas.microsoft.com/office/powerpoint/2010/main" val="3184008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17</a:t>
            </a:fld>
            <a:endParaRPr lang="ko-KR" altLang="en-US"/>
          </a:p>
        </p:txBody>
      </p:sp>
    </p:spTree>
    <p:extLst>
      <p:ext uri="{BB962C8B-B14F-4D97-AF65-F5344CB8AC3E}">
        <p14:creationId xmlns:p14="http://schemas.microsoft.com/office/powerpoint/2010/main" val="1848411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18</a:t>
            </a:fld>
            <a:endParaRPr lang="ko-KR" altLang="en-US"/>
          </a:p>
        </p:txBody>
      </p:sp>
    </p:spTree>
    <p:extLst>
      <p:ext uri="{BB962C8B-B14F-4D97-AF65-F5344CB8AC3E}">
        <p14:creationId xmlns:p14="http://schemas.microsoft.com/office/powerpoint/2010/main" val="2731485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19</a:t>
            </a:fld>
            <a:endParaRPr lang="ko-KR" altLang="en-US"/>
          </a:p>
        </p:txBody>
      </p:sp>
    </p:spTree>
    <p:extLst>
      <p:ext uri="{BB962C8B-B14F-4D97-AF65-F5344CB8AC3E}">
        <p14:creationId xmlns:p14="http://schemas.microsoft.com/office/powerpoint/2010/main" val="191220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20</a:t>
            </a:fld>
            <a:endParaRPr lang="ko-KR" altLang="en-US"/>
          </a:p>
        </p:txBody>
      </p:sp>
    </p:spTree>
    <p:extLst>
      <p:ext uri="{BB962C8B-B14F-4D97-AF65-F5344CB8AC3E}">
        <p14:creationId xmlns:p14="http://schemas.microsoft.com/office/powerpoint/2010/main" val="782524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4</a:t>
            </a:fld>
            <a:endParaRPr lang="ko-KR" altLang="en-US"/>
          </a:p>
        </p:txBody>
      </p:sp>
    </p:spTree>
    <p:extLst>
      <p:ext uri="{BB962C8B-B14F-4D97-AF65-F5344CB8AC3E}">
        <p14:creationId xmlns:p14="http://schemas.microsoft.com/office/powerpoint/2010/main" val="4001903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5</a:t>
            </a:fld>
            <a:endParaRPr lang="ko-KR" altLang="en-US"/>
          </a:p>
        </p:txBody>
      </p:sp>
    </p:spTree>
    <p:extLst>
      <p:ext uri="{BB962C8B-B14F-4D97-AF65-F5344CB8AC3E}">
        <p14:creationId xmlns:p14="http://schemas.microsoft.com/office/powerpoint/2010/main" val="200212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6</a:t>
            </a:fld>
            <a:endParaRPr lang="ko-KR" altLang="en-US"/>
          </a:p>
        </p:txBody>
      </p:sp>
    </p:spTree>
    <p:extLst>
      <p:ext uri="{BB962C8B-B14F-4D97-AF65-F5344CB8AC3E}">
        <p14:creationId xmlns:p14="http://schemas.microsoft.com/office/powerpoint/2010/main" val="2955877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7</a:t>
            </a:fld>
            <a:endParaRPr lang="ko-KR" altLang="en-US"/>
          </a:p>
        </p:txBody>
      </p:sp>
    </p:spTree>
    <p:extLst>
      <p:ext uri="{BB962C8B-B14F-4D97-AF65-F5344CB8AC3E}">
        <p14:creationId xmlns:p14="http://schemas.microsoft.com/office/powerpoint/2010/main" val="424812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8</a:t>
            </a:fld>
            <a:endParaRPr lang="ko-KR" altLang="en-US"/>
          </a:p>
        </p:txBody>
      </p:sp>
    </p:spTree>
    <p:extLst>
      <p:ext uri="{BB962C8B-B14F-4D97-AF65-F5344CB8AC3E}">
        <p14:creationId xmlns:p14="http://schemas.microsoft.com/office/powerpoint/2010/main" val="3850091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9</a:t>
            </a:fld>
            <a:endParaRPr lang="ko-KR" altLang="en-US"/>
          </a:p>
        </p:txBody>
      </p:sp>
    </p:spTree>
    <p:extLst>
      <p:ext uri="{BB962C8B-B14F-4D97-AF65-F5344CB8AC3E}">
        <p14:creationId xmlns:p14="http://schemas.microsoft.com/office/powerpoint/2010/main" val="4284531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10</a:t>
            </a:fld>
            <a:endParaRPr lang="ko-KR" altLang="en-US"/>
          </a:p>
        </p:txBody>
      </p:sp>
    </p:spTree>
    <p:extLst>
      <p:ext uri="{BB962C8B-B14F-4D97-AF65-F5344CB8AC3E}">
        <p14:creationId xmlns:p14="http://schemas.microsoft.com/office/powerpoint/2010/main" val="3337270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11</a:t>
            </a:fld>
            <a:endParaRPr lang="ko-KR" altLang="en-US"/>
          </a:p>
        </p:txBody>
      </p:sp>
    </p:spTree>
    <p:extLst>
      <p:ext uri="{BB962C8B-B14F-4D97-AF65-F5344CB8AC3E}">
        <p14:creationId xmlns:p14="http://schemas.microsoft.com/office/powerpoint/2010/main" val="2033057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8166F1F-CE9B-4651-A6AA-CD717754106B}"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buChar char="•"/>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6116CE-C4A3-4A05-B2D7-7C2E9A889C0F}" type="datetimeFigureOut">
              <a:rPr lang="en-US" smtClean="0"/>
              <a:t>11/18/2021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6116CE-C4A3-4A05-B2D7-7C2E9A889C0F}" type="datetimeFigureOut">
              <a:rPr lang="en-US" smtClean="0"/>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6116CE-C4A3-4A05-B2D7-7C2E9A889C0F}" type="datetimeFigureOut">
              <a:rPr lang="en-US" smtClean="0"/>
              <a:t>11/18/2021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6116CE-C4A3-4A05-B2D7-7C2E9A889C0F}" type="datetimeFigureOut">
              <a:rPr lang="en-US" smtClean="0"/>
              <a:t>11/18/2021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116CE-C4A3-4A05-B2D7-7C2E9A889C0F}" type="datetimeFigureOut">
              <a:rPr lang="en-US" smtClean="0"/>
              <a:t>11/18/2021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11/18/2021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66F1F-CE9B-4651-A6AA-CD717754106B}" type="datetimeFigureOut">
              <a:rPr lang="en-US" smtClean="0"/>
              <a:t>11/18/2021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21451-1387-4CA6-816F-3879F97B5CB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63.png"/><Relationship Id="rId2" Type="http://schemas.openxmlformats.org/officeDocument/2006/relationships/notesSlide" Target="../notesSlides/notesSlide8.xml"/><Relationship Id="rId16"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64.jpeg"/><Relationship Id="rId2" Type="http://schemas.openxmlformats.org/officeDocument/2006/relationships/notesSlide" Target="../notesSlides/notesSlide9.xml"/><Relationship Id="rId16"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54.png"/><Relationship Id="rId2" Type="http://schemas.openxmlformats.org/officeDocument/2006/relationships/notesSlide" Target="../notesSlides/notesSlide10.xml"/><Relationship Id="rId16" Type="http://schemas.openxmlformats.org/officeDocument/2006/relationships/image" Target="../media/image65.jpe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66.png"/><Relationship Id="rId2" Type="http://schemas.openxmlformats.org/officeDocument/2006/relationships/notesSlide" Target="../notesSlides/notesSlide11.xml"/><Relationship Id="rId16"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18" Type="http://schemas.openxmlformats.org/officeDocument/2006/relationships/image" Target="../media/image68.png"/><Relationship Id="rId3" Type="http://schemas.openxmlformats.org/officeDocument/2006/relationships/image" Target="../media/image1.png"/><Relationship Id="rId21" Type="http://schemas.openxmlformats.org/officeDocument/2006/relationships/image" Target="../media/image7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67.png"/><Relationship Id="rId2" Type="http://schemas.openxmlformats.org/officeDocument/2006/relationships/notesSlide" Target="../notesSlides/notesSlide12.xml"/><Relationship Id="rId16" Type="http://schemas.openxmlformats.org/officeDocument/2006/relationships/image" Target="../media/image54.png"/><Relationship Id="rId20"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19" Type="http://schemas.openxmlformats.org/officeDocument/2006/relationships/image" Target="../media/image69.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 Id="rId22" Type="http://schemas.openxmlformats.org/officeDocument/2006/relationships/image" Target="../media/image72.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18" Type="http://schemas.openxmlformats.org/officeDocument/2006/relationships/image" Target="../media/image68.png"/><Relationship Id="rId3" Type="http://schemas.openxmlformats.org/officeDocument/2006/relationships/image" Target="../media/image1.png"/><Relationship Id="rId21" Type="http://schemas.openxmlformats.org/officeDocument/2006/relationships/image" Target="../media/image7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67.png"/><Relationship Id="rId2" Type="http://schemas.openxmlformats.org/officeDocument/2006/relationships/notesSlide" Target="../notesSlides/notesSlide13.xml"/><Relationship Id="rId16" Type="http://schemas.openxmlformats.org/officeDocument/2006/relationships/image" Target="../media/image54.png"/><Relationship Id="rId20"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19" Type="http://schemas.openxmlformats.org/officeDocument/2006/relationships/image" Target="../media/image69.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 Id="rId22" Type="http://schemas.openxmlformats.org/officeDocument/2006/relationships/image" Target="../media/image72.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18" Type="http://schemas.openxmlformats.org/officeDocument/2006/relationships/image" Target="../media/image68.png"/><Relationship Id="rId3" Type="http://schemas.openxmlformats.org/officeDocument/2006/relationships/image" Target="../media/image1.png"/><Relationship Id="rId21" Type="http://schemas.openxmlformats.org/officeDocument/2006/relationships/image" Target="../media/image7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67.png"/><Relationship Id="rId2" Type="http://schemas.openxmlformats.org/officeDocument/2006/relationships/notesSlide" Target="../notesSlides/notesSlide14.xml"/><Relationship Id="rId16" Type="http://schemas.openxmlformats.org/officeDocument/2006/relationships/image" Target="../media/image54.png"/><Relationship Id="rId20"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19" Type="http://schemas.openxmlformats.org/officeDocument/2006/relationships/image" Target="../media/image69.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 Id="rId22" Type="http://schemas.openxmlformats.org/officeDocument/2006/relationships/image" Target="../media/image72.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31.png"/><Relationship Id="rId2" Type="http://schemas.openxmlformats.org/officeDocument/2006/relationships/notesSlide" Target="../notesSlides/notesSlide15.xml"/><Relationship Id="rId16"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54.png"/><Relationship Id="rId2" Type="http://schemas.openxmlformats.org/officeDocument/2006/relationships/notesSlide" Target="../notesSlides/notesSlide16.xml"/><Relationship Id="rId16"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31.png"/><Relationship Id="rId2" Type="http://schemas.openxmlformats.org/officeDocument/2006/relationships/notesSlide" Target="../notesSlides/notesSlide17.xml"/><Relationship Id="rId16"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74.png"/><Relationship Id="rId2" Type="http://schemas.openxmlformats.org/officeDocument/2006/relationships/notesSlide" Target="../notesSlides/notesSlide18.xml"/><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1.png"/><Relationship Id="rId18" Type="http://schemas.openxmlformats.org/officeDocument/2006/relationships/image" Target="../media/image86.png"/><Relationship Id="rId26" Type="http://schemas.openxmlformats.org/officeDocument/2006/relationships/image" Target="../media/image94.png"/><Relationship Id="rId3" Type="http://schemas.openxmlformats.org/officeDocument/2006/relationships/image" Target="../media/image2.png"/><Relationship Id="rId21" Type="http://schemas.openxmlformats.org/officeDocument/2006/relationships/image" Target="../media/image89.png"/><Relationship Id="rId7" Type="http://schemas.openxmlformats.org/officeDocument/2006/relationships/image" Target="../media/image78.png"/><Relationship Id="rId12" Type="http://schemas.openxmlformats.org/officeDocument/2006/relationships/image" Target="../media/image5.png"/><Relationship Id="rId17" Type="http://schemas.openxmlformats.org/officeDocument/2006/relationships/image" Target="../media/image85.png"/><Relationship Id="rId25" Type="http://schemas.openxmlformats.org/officeDocument/2006/relationships/image" Target="../media/image93.png"/><Relationship Id="rId2" Type="http://schemas.openxmlformats.org/officeDocument/2006/relationships/image" Target="../media/image1.png"/><Relationship Id="rId16" Type="http://schemas.openxmlformats.org/officeDocument/2006/relationships/image" Target="../media/image84.png"/><Relationship Id="rId20" Type="http://schemas.openxmlformats.org/officeDocument/2006/relationships/image" Target="../media/image88.png"/><Relationship Id="rId1" Type="http://schemas.openxmlformats.org/officeDocument/2006/relationships/slideLayout" Target="../slideLayouts/slideLayout1.xml"/><Relationship Id="rId6" Type="http://schemas.openxmlformats.org/officeDocument/2006/relationships/image" Target="../media/image77.png"/><Relationship Id="rId11" Type="http://schemas.openxmlformats.org/officeDocument/2006/relationships/image" Target="../media/image4.png"/><Relationship Id="rId24" Type="http://schemas.openxmlformats.org/officeDocument/2006/relationships/image" Target="../media/image92.png"/><Relationship Id="rId5" Type="http://schemas.openxmlformats.org/officeDocument/2006/relationships/image" Target="../media/image76.png"/><Relationship Id="rId15" Type="http://schemas.openxmlformats.org/officeDocument/2006/relationships/image" Target="../media/image83.png"/><Relationship Id="rId23" Type="http://schemas.openxmlformats.org/officeDocument/2006/relationships/image" Target="../media/image91.png"/><Relationship Id="rId28" Type="http://schemas.openxmlformats.org/officeDocument/2006/relationships/image" Target="../media/image47.png"/><Relationship Id="rId10" Type="http://schemas.openxmlformats.org/officeDocument/2006/relationships/image" Target="../media/image3.png"/><Relationship Id="rId19" Type="http://schemas.openxmlformats.org/officeDocument/2006/relationships/image" Target="../media/image87.png"/><Relationship Id="rId4" Type="http://schemas.openxmlformats.org/officeDocument/2006/relationships/image" Target="../media/image75.png"/><Relationship Id="rId9" Type="http://schemas.openxmlformats.org/officeDocument/2006/relationships/image" Target="../media/image80.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png"/></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2.png"/><Relationship Id="rId18" Type="http://schemas.openxmlformats.org/officeDocument/2006/relationships/image" Target="../media/image37.png"/><Relationship Id="rId26" Type="http://schemas.openxmlformats.org/officeDocument/2006/relationships/image" Target="../media/image44.png"/><Relationship Id="rId3" Type="http://schemas.openxmlformats.org/officeDocument/2006/relationships/image" Target="../media/image2.png"/><Relationship Id="rId21" Type="http://schemas.openxmlformats.org/officeDocument/2006/relationships/image" Target="../media/image40.png"/><Relationship Id="rId7" Type="http://schemas.openxmlformats.org/officeDocument/2006/relationships/image" Target="../media/image3.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3.png"/><Relationship Id="rId2" Type="http://schemas.openxmlformats.org/officeDocument/2006/relationships/image" Target="../media/image1.png"/><Relationship Id="rId16" Type="http://schemas.openxmlformats.org/officeDocument/2006/relationships/image" Target="../media/image35.png"/><Relationship Id="rId20" Type="http://schemas.openxmlformats.org/officeDocument/2006/relationships/image" Target="../media/image39.png"/><Relationship Id="rId29"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0.png"/><Relationship Id="rId24" Type="http://schemas.openxmlformats.org/officeDocument/2006/relationships/image" Target="../media/image13.png"/><Relationship Id="rId32" Type="http://schemas.openxmlformats.org/officeDocument/2006/relationships/image" Target="../media/image49.png"/><Relationship Id="rId5" Type="http://schemas.openxmlformats.org/officeDocument/2006/relationships/image" Target="../media/image27.png"/><Relationship Id="rId15" Type="http://schemas.openxmlformats.org/officeDocument/2006/relationships/image" Target="../media/image34.png"/><Relationship Id="rId23" Type="http://schemas.openxmlformats.org/officeDocument/2006/relationships/image" Target="../media/image42.png"/><Relationship Id="rId28" Type="http://schemas.openxmlformats.org/officeDocument/2006/relationships/image" Target="../media/image46.png"/><Relationship Id="rId10" Type="http://schemas.openxmlformats.org/officeDocument/2006/relationships/image" Target="../media/image29.png"/><Relationship Id="rId19" Type="http://schemas.openxmlformats.org/officeDocument/2006/relationships/image" Target="../media/image38.png"/><Relationship Id="rId31" Type="http://schemas.openxmlformats.org/officeDocument/2006/relationships/image" Target="../media/image48.png"/><Relationship Id="rId4" Type="http://schemas.openxmlformats.org/officeDocument/2006/relationships/image" Target="../media/image26.png"/><Relationship Id="rId9" Type="http://schemas.openxmlformats.org/officeDocument/2006/relationships/image" Target="../media/image5.pn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5.png"/><Relationship Id="rId30"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54.pn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53.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2.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55.png"/><Relationship Id="rId2" Type="http://schemas.openxmlformats.org/officeDocument/2006/relationships/notesSlide" Target="../notesSlides/notesSlide3.xml"/><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57.png"/><Relationship Id="rId2" Type="http://schemas.openxmlformats.org/officeDocument/2006/relationships/notesSlide" Target="../notesSlides/notesSlide4.xml"/><Relationship Id="rId16"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18" Type="http://schemas.openxmlformats.org/officeDocument/2006/relationships/image" Target="../media/image59.jpe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58.jpeg"/><Relationship Id="rId2" Type="http://schemas.openxmlformats.org/officeDocument/2006/relationships/notesSlide" Target="../notesSlides/notesSlide5.xml"/><Relationship Id="rId16"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18" Type="http://schemas.openxmlformats.org/officeDocument/2006/relationships/image" Target="../media/image61.jpe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60.jpeg"/><Relationship Id="rId2" Type="http://schemas.openxmlformats.org/officeDocument/2006/relationships/notesSlide" Target="../notesSlides/notesSlide6.xml"/><Relationship Id="rId16"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62.png"/><Relationship Id="rId2" Type="http://schemas.openxmlformats.org/officeDocument/2006/relationships/notesSlide" Target="../notesSlides/notesSlide7.xml"/><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E0D9C3"/>
        </a:solidFill>
        <a:effectLst/>
      </p:bgPr>
    </p:bg>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p:grpSpPr>
        <p:pic>
          <p:nvPicPr>
            <p:cNvPr id="3" name="Object 2"/>
            <p:cNvPicPr>
              <a:picLocks noChangeAspect="1"/>
            </p:cNvPicPr>
            <p:nvPr/>
          </p:nvPicPr>
          <p:blipFill>
            <a:blip r:embed="rId2" cstate="print"/>
            <a:stretch>
              <a:fillRect/>
            </a:stretch>
          </p:blipFill>
          <p:spPr>
            <a:xfrm>
              <a:off x="0" y="0"/>
              <a:ext cx="18285714" cy="10285714"/>
            </a:xfrm>
            <a:prstGeom prst="rect">
              <a:avLst/>
            </a:prstGeom>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3" cstate="print"/>
            <a:stretch>
              <a:fillRect/>
            </a:stretch>
          </p:blipFill>
          <p:spPr>
            <a:xfrm>
              <a:off x="692943" y="739836"/>
              <a:ext cx="16899829" cy="8806043"/>
            </a:xfrm>
            <a:prstGeom prst="rect">
              <a:avLst/>
            </a:prstGeom>
          </p:spPr>
        </p:pic>
      </p:grpSp>
      <p:grpSp>
        <p:nvGrpSpPr>
          <p:cNvPr id="1003" name="그룹 1003"/>
          <p:cNvGrpSpPr/>
          <p:nvPr/>
        </p:nvGrpSpPr>
        <p:grpSpPr>
          <a:xfrm>
            <a:off x="1116402" y="1125636"/>
            <a:ext cx="379778" cy="379778"/>
            <a:chOff x="1116402" y="1125636"/>
            <a:chExt cx="379778" cy="379778"/>
          </a:xfrm>
        </p:grpSpPr>
        <p:grpSp>
          <p:nvGrpSpPr>
            <p:cNvPr id="1004" name="그룹 1004"/>
            <p:cNvGrpSpPr/>
            <p:nvPr/>
          </p:nvGrpSpPr>
          <p:grpSpPr>
            <a:xfrm>
              <a:off x="1116402" y="1125636"/>
              <a:ext cx="379778" cy="379778"/>
              <a:chOff x="1116402" y="1125636"/>
              <a:chExt cx="379778" cy="379778"/>
            </a:xfrm>
          </p:grpSpPr>
          <p:grpSp>
            <p:nvGrpSpPr>
              <p:cNvPr id="1005" name="그룹 1005"/>
              <p:cNvGrpSpPr/>
              <p:nvPr/>
            </p:nvGrpSpPr>
            <p:grpSpPr>
              <a:xfrm>
                <a:off x="1116402" y="1125636"/>
                <a:ext cx="379778" cy="379778"/>
                <a:chOff x="1116402" y="1125636"/>
                <a:chExt cx="379778" cy="379778"/>
              </a:xfrm>
            </p:grpSpPr>
            <p:pic>
              <p:nvPicPr>
                <p:cNvPr id="11" name="Object 10"/>
                <p:cNvPicPr>
                  <a:picLocks noChangeAspect="1"/>
                </p:cNvPicPr>
                <p:nvPr/>
              </p:nvPicPr>
              <p:blipFill>
                <a:blip r:embed="rId4" cstate="print"/>
                <a:stretch>
                  <a:fillRect/>
                </a:stretch>
              </p:blipFill>
              <p:spPr>
                <a:xfrm>
                  <a:off x="1116402" y="1125636"/>
                  <a:ext cx="379778" cy="379778"/>
                </a:xfrm>
                <a:prstGeom prst="rect">
                  <a:avLst/>
                </a:prstGeom>
              </p:spPr>
            </p:pic>
          </p:grpSp>
          <p:grpSp>
            <p:nvGrpSpPr>
              <p:cNvPr id="1006" name="그룹 1006"/>
              <p:cNvGrpSpPr/>
              <p:nvPr/>
            </p:nvGrpSpPr>
            <p:grpSpPr>
              <a:xfrm>
                <a:off x="1182417" y="1191651"/>
                <a:ext cx="247749" cy="247749"/>
                <a:chOff x="1182417" y="1191651"/>
                <a:chExt cx="247749" cy="247749"/>
              </a:xfrm>
            </p:grpSpPr>
            <p:pic>
              <p:nvPicPr>
                <p:cNvPr id="14" name="Object 13"/>
                <p:cNvPicPr>
                  <a:picLocks noChangeAspect="1"/>
                </p:cNvPicPr>
                <p:nvPr/>
              </p:nvPicPr>
              <p:blipFill>
                <a:blip r:embed="rId5" cstate="print"/>
                <a:stretch>
                  <a:fillRect/>
                </a:stretch>
              </p:blipFill>
              <p:spPr>
                <a:xfrm>
                  <a:off x="1182417" y="1191651"/>
                  <a:ext cx="247749" cy="247749"/>
                </a:xfrm>
                <a:prstGeom prst="rect">
                  <a:avLst/>
                </a:prstGeom>
              </p:spPr>
            </p:pic>
          </p:grpSp>
        </p:grpSp>
        <p:grpSp>
          <p:nvGrpSpPr>
            <p:cNvPr id="1007" name="그룹 1007"/>
            <p:cNvGrpSpPr/>
            <p:nvPr/>
          </p:nvGrpSpPr>
          <p:grpSpPr>
            <a:xfrm>
              <a:off x="1231159" y="1275551"/>
              <a:ext cx="154896" cy="86924"/>
              <a:chOff x="1231159" y="1275551"/>
              <a:chExt cx="154896" cy="86924"/>
            </a:xfrm>
          </p:grpSpPr>
          <p:pic>
            <p:nvPicPr>
              <p:cNvPr id="18" name="Object 17"/>
              <p:cNvPicPr>
                <a:picLocks noChangeAspect="1"/>
              </p:cNvPicPr>
              <p:nvPr/>
            </p:nvPicPr>
            <p:blipFill>
              <a:blip r:embed="rId6" cstate="print"/>
              <a:stretch>
                <a:fillRect/>
              </a:stretch>
            </p:blipFill>
            <p:spPr>
              <a:xfrm>
                <a:off x="1231159" y="1275551"/>
                <a:ext cx="154896" cy="86924"/>
              </a:xfrm>
              <a:prstGeom prst="rect">
                <a:avLst/>
              </a:prstGeom>
            </p:spPr>
          </p:pic>
        </p:grpSp>
      </p:grpSp>
      <p:grpSp>
        <p:nvGrpSpPr>
          <p:cNvPr id="1008" name="그룹 1008"/>
          <p:cNvGrpSpPr/>
          <p:nvPr/>
        </p:nvGrpSpPr>
        <p:grpSpPr>
          <a:xfrm>
            <a:off x="16718635" y="1125636"/>
            <a:ext cx="379778" cy="379778"/>
            <a:chOff x="16718635" y="1125636"/>
            <a:chExt cx="379778" cy="379778"/>
          </a:xfrm>
        </p:grpSpPr>
        <p:grpSp>
          <p:nvGrpSpPr>
            <p:cNvPr id="1009" name="그룹 1009"/>
            <p:cNvGrpSpPr/>
            <p:nvPr/>
          </p:nvGrpSpPr>
          <p:grpSpPr>
            <a:xfrm>
              <a:off x="16718635" y="1125636"/>
              <a:ext cx="379778" cy="379778"/>
              <a:chOff x="16718635" y="1125636"/>
              <a:chExt cx="379778" cy="379778"/>
            </a:xfrm>
          </p:grpSpPr>
          <p:grpSp>
            <p:nvGrpSpPr>
              <p:cNvPr id="1010" name="그룹 1010"/>
              <p:cNvGrpSpPr/>
              <p:nvPr/>
            </p:nvGrpSpPr>
            <p:grpSpPr>
              <a:xfrm>
                <a:off x="16718635" y="1125636"/>
                <a:ext cx="379778" cy="379778"/>
                <a:chOff x="16718635" y="1125636"/>
                <a:chExt cx="379778" cy="379778"/>
              </a:xfrm>
            </p:grpSpPr>
            <p:pic>
              <p:nvPicPr>
                <p:cNvPr id="24" name="Object 23"/>
                <p:cNvPicPr>
                  <a:picLocks noChangeAspect="1"/>
                </p:cNvPicPr>
                <p:nvPr/>
              </p:nvPicPr>
              <p:blipFill>
                <a:blip r:embed="rId4" cstate="print"/>
                <a:stretch>
                  <a:fillRect/>
                </a:stretch>
              </p:blipFill>
              <p:spPr>
                <a:xfrm>
                  <a:off x="16718635" y="1125636"/>
                  <a:ext cx="379778" cy="379778"/>
                </a:xfrm>
                <a:prstGeom prst="rect">
                  <a:avLst/>
                </a:prstGeom>
              </p:spPr>
            </p:pic>
          </p:grpSp>
          <p:grpSp>
            <p:nvGrpSpPr>
              <p:cNvPr id="1011" name="그룹 1011"/>
              <p:cNvGrpSpPr/>
              <p:nvPr/>
            </p:nvGrpSpPr>
            <p:grpSpPr>
              <a:xfrm>
                <a:off x="16784649" y="1191651"/>
                <a:ext cx="247749" cy="247749"/>
                <a:chOff x="16784649" y="1191651"/>
                <a:chExt cx="247749" cy="247749"/>
              </a:xfrm>
            </p:grpSpPr>
            <p:pic>
              <p:nvPicPr>
                <p:cNvPr id="27" name="Object 26"/>
                <p:cNvPicPr>
                  <a:picLocks noChangeAspect="1"/>
                </p:cNvPicPr>
                <p:nvPr/>
              </p:nvPicPr>
              <p:blipFill>
                <a:blip r:embed="rId5" cstate="print"/>
                <a:stretch>
                  <a:fillRect/>
                </a:stretch>
              </p:blipFill>
              <p:spPr>
                <a:xfrm>
                  <a:off x="16784649" y="1191651"/>
                  <a:ext cx="247749" cy="247749"/>
                </a:xfrm>
                <a:prstGeom prst="rect">
                  <a:avLst/>
                </a:prstGeom>
              </p:spPr>
            </p:pic>
          </p:grpSp>
        </p:grpSp>
        <p:grpSp>
          <p:nvGrpSpPr>
            <p:cNvPr id="1012" name="그룹 1012"/>
            <p:cNvGrpSpPr/>
            <p:nvPr/>
          </p:nvGrpSpPr>
          <p:grpSpPr>
            <a:xfrm>
              <a:off x="16833391" y="1275551"/>
              <a:ext cx="154896" cy="86924"/>
              <a:chOff x="16833391" y="1275551"/>
              <a:chExt cx="154896" cy="86924"/>
            </a:xfrm>
          </p:grpSpPr>
          <p:pic>
            <p:nvPicPr>
              <p:cNvPr id="31" name="Object 30"/>
              <p:cNvPicPr>
                <a:picLocks noChangeAspect="1"/>
              </p:cNvPicPr>
              <p:nvPr/>
            </p:nvPicPr>
            <p:blipFill>
              <a:blip r:embed="rId6" cstate="print"/>
              <a:stretch>
                <a:fillRect/>
              </a:stretch>
            </p:blipFill>
            <p:spPr>
              <a:xfrm>
                <a:off x="16833391" y="1275551"/>
                <a:ext cx="154896" cy="86924"/>
              </a:xfrm>
              <a:prstGeom prst="rect">
                <a:avLst/>
              </a:prstGeom>
            </p:spPr>
          </p:pic>
        </p:grpSp>
      </p:grpSp>
      <p:grpSp>
        <p:nvGrpSpPr>
          <p:cNvPr id="1013" name="그룹 1013"/>
          <p:cNvGrpSpPr/>
          <p:nvPr/>
        </p:nvGrpSpPr>
        <p:grpSpPr>
          <a:xfrm>
            <a:off x="16766254" y="8788811"/>
            <a:ext cx="379778" cy="379778"/>
            <a:chOff x="16766254" y="8788811"/>
            <a:chExt cx="379778" cy="379778"/>
          </a:xfrm>
        </p:grpSpPr>
        <p:grpSp>
          <p:nvGrpSpPr>
            <p:cNvPr id="1014" name="그룹 1014"/>
            <p:cNvGrpSpPr/>
            <p:nvPr/>
          </p:nvGrpSpPr>
          <p:grpSpPr>
            <a:xfrm>
              <a:off x="16766254" y="8788811"/>
              <a:ext cx="379778" cy="379778"/>
              <a:chOff x="16766254" y="8788811"/>
              <a:chExt cx="379778" cy="379778"/>
            </a:xfrm>
          </p:grpSpPr>
          <p:grpSp>
            <p:nvGrpSpPr>
              <p:cNvPr id="1015" name="그룹 1015"/>
              <p:cNvGrpSpPr/>
              <p:nvPr/>
            </p:nvGrpSpPr>
            <p:grpSpPr>
              <a:xfrm>
                <a:off x="16766254" y="8788811"/>
                <a:ext cx="379778" cy="379778"/>
                <a:chOff x="16766254" y="8788811"/>
                <a:chExt cx="379778" cy="379778"/>
              </a:xfrm>
            </p:grpSpPr>
            <p:pic>
              <p:nvPicPr>
                <p:cNvPr id="37" name="Object 36"/>
                <p:cNvPicPr>
                  <a:picLocks noChangeAspect="1"/>
                </p:cNvPicPr>
                <p:nvPr/>
              </p:nvPicPr>
              <p:blipFill>
                <a:blip r:embed="rId4" cstate="print"/>
                <a:stretch>
                  <a:fillRect/>
                </a:stretch>
              </p:blipFill>
              <p:spPr>
                <a:xfrm>
                  <a:off x="16766254" y="8788811"/>
                  <a:ext cx="379778" cy="379778"/>
                </a:xfrm>
                <a:prstGeom prst="rect">
                  <a:avLst/>
                </a:prstGeom>
              </p:spPr>
            </p:pic>
          </p:grpSp>
          <p:grpSp>
            <p:nvGrpSpPr>
              <p:cNvPr id="1016" name="그룹 1016"/>
              <p:cNvGrpSpPr/>
              <p:nvPr/>
            </p:nvGrpSpPr>
            <p:grpSpPr>
              <a:xfrm>
                <a:off x="16832268" y="8854825"/>
                <a:ext cx="247749" cy="247749"/>
                <a:chOff x="16832268" y="8854825"/>
                <a:chExt cx="247749" cy="247749"/>
              </a:xfrm>
            </p:grpSpPr>
            <p:pic>
              <p:nvPicPr>
                <p:cNvPr id="40" name="Object 39"/>
                <p:cNvPicPr>
                  <a:picLocks noChangeAspect="1"/>
                </p:cNvPicPr>
                <p:nvPr/>
              </p:nvPicPr>
              <p:blipFill>
                <a:blip r:embed="rId5" cstate="print"/>
                <a:stretch>
                  <a:fillRect/>
                </a:stretch>
              </p:blipFill>
              <p:spPr>
                <a:xfrm>
                  <a:off x="16832268" y="8854825"/>
                  <a:ext cx="247749" cy="247749"/>
                </a:xfrm>
                <a:prstGeom prst="rect">
                  <a:avLst/>
                </a:prstGeom>
              </p:spPr>
            </p:pic>
          </p:grpSp>
        </p:grpSp>
        <p:grpSp>
          <p:nvGrpSpPr>
            <p:cNvPr id="1017" name="그룹 1017"/>
            <p:cNvGrpSpPr/>
            <p:nvPr/>
          </p:nvGrpSpPr>
          <p:grpSpPr>
            <a:xfrm>
              <a:off x="16878695" y="8938725"/>
              <a:ext cx="154896" cy="86924"/>
              <a:chOff x="16878695" y="8938725"/>
              <a:chExt cx="154896" cy="86924"/>
            </a:xfrm>
          </p:grpSpPr>
          <p:pic>
            <p:nvPicPr>
              <p:cNvPr id="44" name="Object 43"/>
              <p:cNvPicPr>
                <a:picLocks noChangeAspect="1"/>
              </p:cNvPicPr>
              <p:nvPr/>
            </p:nvPicPr>
            <p:blipFill>
              <a:blip r:embed="rId6" cstate="print"/>
              <a:stretch>
                <a:fillRect/>
              </a:stretch>
            </p:blipFill>
            <p:spPr>
              <a:xfrm>
                <a:off x="16878695" y="8938725"/>
                <a:ext cx="154896" cy="86924"/>
              </a:xfrm>
              <a:prstGeom prst="rect">
                <a:avLst/>
              </a:prstGeom>
            </p:spPr>
          </p:pic>
        </p:grpSp>
      </p:grpSp>
      <p:grpSp>
        <p:nvGrpSpPr>
          <p:cNvPr id="1018" name="그룹 1018"/>
          <p:cNvGrpSpPr/>
          <p:nvPr/>
        </p:nvGrpSpPr>
        <p:grpSpPr>
          <a:xfrm>
            <a:off x="13293100" y="4759318"/>
            <a:ext cx="4952381" cy="5538911"/>
            <a:chOff x="12849914" y="4427352"/>
            <a:chExt cx="4952381" cy="6840760"/>
          </a:xfrm>
        </p:grpSpPr>
        <p:pic>
          <p:nvPicPr>
            <p:cNvPr id="48" name="Object 47"/>
            <p:cNvPicPr>
              <a:picLocks noChangeAspect="1"/>
            </p:cNvPicPr>
            <p:nvPr/>
          </p:nvPicPr>
          <p:blipFill>
            <a:blip r:embed="rId7" cstate="print"/>
            <a:stretch>
              <a:fillRect/>
            </a:stretch>
          </p:blipFill>
          <p:spPr>
            <a:xfrm>
              <a:off x="12849914" y="4427352"/>
              <a:ext cx="4952381" cy="6840760"/>
            </a:xfrm>
            <a:prstGeom prst="rect">
              <a:avLst/>
            </a:prstGeom>
          </p:spPr>
        </p:pic>
      </p:grpSp>
      <p:grpSp>
        <p:nvGrpSpPr>
          <p:cNvPr id="1019" name="그룹 1019"/>
          <p:cNvGrpSpPr/>
          <p:nvPr/>
        </p:nvGrpSpPr>
        <p:grpSpPr>
          <a:xfrm>
            <a:off x="4761905" y="7619048"/>
            <a:ext cx="8761905" cy="1142319"/>
            <a:chOff x="4761905" y="7619048"/>
            <a:chExt cx="8761905" cy="1142319"/>
          </a:xfrm>
        </p:grpSpPr>
        <p:pic>
          <p:nvPicPr>
            <p:cNvPr id="51" name="Object 50"/>
            <p:cNvPicPr>
              <a:picLocks noChangeAspect="1"/>
            </p:cNvPicPr>
            <p:nvPr/>
          </p:nvPicPr>
          <p:blipFill>
            <a:blip r:embed="rId8" cstate="print"/>
            <a:stretch>
              <a:fillRect/>
            </a:stretch>
          </p:blipFill>
          <p:spPr>
            <a:xfrm>
              <a:off x="380952" y="7135759"/>
              <a:ext cx="17523810" cy="2284639"/>
            </a:xfrm>
            <a:prstGeom prst="rect">
              <a:avLst/>
            </a:prstGeom>
          </p:spPr>
        </p:pic>
        <p:pic>
          <p:nvPicPr>
            <p:cNvPr id="52" name="Object 51"/>
            <p:cNvPicPr>
              <a:picLocks noChangeAspect="1"/>
            </p:cNvPicPr>
            <p:nvPr/>
          </p:nvPicPr>
          <p:blipFill>
            <a:blip r:embed="rId9" cstate="print"/>
            <a:stretch>
              <a:fillRect/>
            </a:stretch>
          </p:blipFill>
          <p:spPr>
            <a:xfrm>
              <a:off x="4761905" y="7619048"/>
              <a:ext cx="8761905" cy="1142319"/>
            </a:xfrm>
            <a:prstGeom prst="rect">
              <a:avLst/>
            </a:prstGeom>
          </p:spPr>
        </p:pic>
      </p:grpSp>
      <p:pic>
        <p:nvPicPr>
          <p:cNvPr id="54" name="Object 53"/>
          <p:cNvPicPr>
            <a:picLocks noChangeAspect="1"/>
          </p:cNvPicPr>
          <p:nvPr/>
        </p:nvPicPr>
        <p:blipFill>
          <a:blip r:embed="rId10" cstate="print"/>
          <a:stretch>
            <a:fillRect/>
          </a:stretch>
        </p:blipFill>
        <p:spPr>
          <a:xfrm>
            <a:off x="5785599" y="7693151"/>
            <a:ext cx="4572920" cy="1214749"/>
          </a:xfrm>
          <a:prstGeom prst="rect">
            <a:avLst/>
          </a:prstGeom>
        </p:spPr>
      </p:pic>
      <p:grpSp>
        <p:nvGrpSpPr>
          <p:cNvPr id="1020" name="그룹 1020"/>
          <p:cNvGrpSpPr/>
          <p:nvPr/>
        </p:nvGrpSpPr>
        <p:grpSpPr>
          <a:xfrm>
            <a:off x="692943" y="6095494"/>
            <a:ext cx="814101" cy="342345"/>
            <a:chOff x="692943" y="6095494"/>
            <a:chExt cx="814101" cy="342345"/>
          </a:xfrm>
        </p:grpSpPr>
        <p:grpSp>
          <p:nvGrpSpPr>
            <p:cNvPr id="1021" name="그룹 1021"/>
            <p:cNvGrpSpPr/>
            <p:nvPr/>
          </p:nvGrpSpPr>
          <p:grpSpPr>
            <a:xfrm>
              <a:off x="893288" y="6095494"/>
              <a:ext cx="613757" cy="101249"/>
              <a:chOff x="893288" y="6095494"/>
              <a:chExt cx="613757" cy="101249"/>
            </a:xfrm>
          </p:grpSpPr>
          <p:pic>
            <p:nvPicPr>
              <p:cNvPr id="57" name="Object 56"/>
              <p:cNvPicPr>
                <a:picLocks noChangeAspect="1"/>
              </p:cNvPicPr>
              <p:nvPr/>
            </p:nvPicPr>
            <p:blipFill>
              <a:blip r:embed="rId11" cstate="print"/>
              <a:stretch>
                <a:fillRect/>
              </a:stretch>
            </p:blipFill>
            <p:spPr>
              <a:xfrm>
                <a:off x="893288" y="6095494"/>
                <a:ext cx="613757" cy="101249"/>
              </a:xfrm>
              <a:prstGeom prst="rect">
                <a:avLst/>
              </a:prstGeom>
            </p:spPr>
          </p:pic>
        </p:grpSp>
        <p:grpSp>
          <p:nvGrpSpPr>
            <p:cNvPr id="1022" name="그룹 1022"/>
            <p:cNvGrpSpPr/>
            <p:nvPr/>
          </p:nvGrpSpPr>
          <p:grpSpPr>
            <a:xfrm>
              <a:off x="692943" y="6336590"/>
              <a:ext cx="638440" cy="101249"/>
              <a:chOff x="692943" y="6336590"/>
              <a:chExt cx="638440" cy="101249"/>
            </a:xfrm>
          </p:grpSpPr>
          <p:pic>
            <p:nvPicPr>
              <p:cNvPr id="60" name="Object 59"/>
              <p:cNvPicPr>
                <a:picLocks noChangeAspect="1"/>
              </p:cNvPicPr>
              <p:nvPr/>
            </p:nvPicPr>
            <p:blipFill>
              <a:blip r:embed="rId12" cstate="print"/>
              <a:stretch>
                <a:fillRect/>
              </a:stretch>
            </p:blipFill>
            <p:spPr>
              <a:xfrm>
                <a:off x="692943" y="6336590"/>
                <a:ext cx="638440" cy="101249"/>
              </a:xfrm>
              <a:prstGeom prst="rect">
                <a:avLst/>
              </a:prstGeom>
            </p:spPr>
          </p:pic>
        </p:grpSp>
      </p:grpSp>
      <p:grpSp>
        <p:nvGrpSpPr>
          <p:cNvPr id="1023" name="그룹 1023"/>
          <p:cNvGrpSpPr/>
          <p:nvPr/>
        </p:nvGrpSpPr>
        <p:grpSpPr>
          <a:xfrm>
            <a:off x="1192593" y="8722144"/>
            <a:ext cx="379778" cy="379778"/>
            <a:chOff x="1192593" y="8722144"/>
            <a:chExt cx="379778" cy="379778"/>
          </a:xfrm>
        </p:grpSpPr>
        <p:grpSp>
          <p:nvGrpSpPr>
            <p:cNvPr id="1024" name="그룹 1024"/>
            <p:cNvGrpSpPr/>
            <p:nvPr/>
          </p:nvGrpSpPr>
          <p:grpSpPr>
            <a:xfrm>
              <a:off x="1192593" y="8722144"/>
              <a:ext cx="379778" cy="379778"/>
              <a:chOff x="1192593" y="8722144"/>
              <a:chExt cx="379778" cy="379778"/>
            </a:xfrm>
          </p:grpSpPr>
          <p:grpSp>
            <p:nvGrpSpPr>
              <p:cNvPr id="1025" name="그룹 1025"/>
              <p:cNvGrpSpPr/>
              <p:nvPr/>
            </p:nvGrpSpPr>
            <p:grpSpPr>
              <a:xfrm>
                <a:off x="1192593" y="8722144"/>
                <a:ext cx="379778" cy="379778"/>
                <a:chOff x="1192593" y="8722144"/>
                <a:chExt cx="379778" cy="379778"/>
              </a:xfrm>
            </p:grpSpPr>
            <p:pic>
              <p:nvPicPr>
                <p:cNvPr id="66" name="Object 65"/>
                <p:cNvPicPr>
                  <a:picLocks noChangeAspect="1"/>
                </p:cNvPicPr>
                <p:nvPr/>
              </p:nvPicPr>
              <p:blipFill>
                <a:blip r:embed="rId4" cstate="print"/>
                <a:stretch>
                  <a:fillRect/>
                </a:stretch>
              </p:blipFill>
              <p:spPr>
                <a:xfrm>
                  <a:off x="1192593" y="8722144"/>
                  <a:ext cx="379778" cy="379778"/>
                </a:xfrm>
                <a:prstGeom prst="rect">
                  <a:avLst/>
                </a:prstGeom>
              </p:spPr>
            </p:pic>
          </p:grpSp>
          <p:grpSp>
            <p:nvGrpSpPr>
              <p:cNvPr id="1026" name="그룹 1026"/>
              <p:cNvGrpSpPr/>
              <p:nvPr/>
            </p:nvGrpSpPr>
            <p:grpSpPr>
              <a:xfrm>
                <a:off x="1258607" y="8788159"/>
                <a:ext cx="247749" cy="247749"/>
                <a:chOff x="1258607" y="8788159"/>
                <a:chExt cx="247749" cy="247749"/>
              </a:xfrm>
            </p:grpSpPr>
            <p:pic>
              <p:nvPicPr>
                <p:cNvPr id="69" name="Object 68"/>
                <p:cNvPicPr>
                  <a:picLocks noChangeAspect="1"/>
                </p:cNvPicPr>
                <p:nvPr/>
              </p:nvPicPr>
              <p:blipFill>
                <a:blip r:embed="rId5" cstate="print"/>
                <a:stretch>
                  <a:fillRect/>
                </a:stretch>
              </p:blipFill>
              <p:spPr>
                <a:xfrm>
                  <a:off x="1258607" y="8788159"/>
                  <a:ext cx="247749" cy="247749"/>
                </a:xfrm>
                <a:prstGeom prst="rect">
                  <a:avLst/>
                </a:prstGeom>
              </p:spPr>
            </p:pic>
          </p:grpSp>
        </p:grpSp>
        <p:grpSp>
          <p:nvGrpSpPr>
            <p:cNvPr id="1027" name="그룹 1027"/>
            <p:cNvGrpSpPr/>
            <p:nvPr/>
          </p:nvGrpSpPr>
          <p:grpSpPr>
            <a:xfrm>
              <a:off x="1305034" y="8872059"/>
              <a:ext cx="154896" cy="86924"/>
              <a:chOff x="1305034" y="8872059"/>
              <a:chExt cx="154896" cy="86924"/>
            </a:xfrm>
          </p:grpSpPr>
          <p:pic>
            <p:nvPicPr>
              <p:cNvPr id="73" name="Object 72"/>
              <p:cNvPicPr>
                <a:picLocks noChangeAspect="1"/>
              </p:cNvPicPr>
              <p:nvPr/>
            </p:nvPicPr>
            <p:blipFill>
              <a:blip r:embed="rId6" cstate="print"/>
              <a:stretch>
                <a:fillRect/>
              </a:stretch>
            </p:blipFill>
            <p:spPr>
              <a:xfrm>
                <a:off x="1305034" y="8872059"/>
                <a:ext cx="154896" cy="86924"/>
              </a:xfrm>
              <a:prstGeom prst="rect">
                <a:avLst/>
              </a:prstGeom>
            </p:spPr>
          </p:pic>
        </p:grpSp>
      </p:grpSp>
      <p:grpSp>
        <p:nvGrpSpPr>
          <p:cNvPr id="1028" name="그룹 1028"/>
          <p:cNvGrpSpPr/>
          <p:nvPr/>
        </p:nvGrpSpPr>
        <p:grpSpPr>
          <a:xfrm>
            <a:off x="16918048" y="3781977"/>
            <a:ext cx="609524" cy="291218"/>
            <a:chOff x="16918048" y="3781977"/>
            <a:chExt cx="609524" cy="291218"/>
          </a:xfrm>
        </p:grpSpPr>
        <p:grpSp>
          <p:nvGrpSpPr>
            <p:cNvPr id="1029" name="그룹 1029"/>
            <p:cNvGrpSpPr/>
            <p:nvPr/>
          </p:nvGrpSpPr>
          <p:grpSpPr>
            <a:xfrm>
              <a:off x="16918048" y="3781977"/>
              <a:ext cx="609524" cy="101249"/>
              <a:chOff x="16918048" y="3781977"/>
              <a:chExt cx="609524" cy="101249"/>
            </a:xfrm>
          </p:grpSpPr>
          <p:pic>
            <p:nvPicPr>
              <p:cNvPr id="78" name="Object 77"/>
              <p:cNvPicPr>
                <a:picLocks noChangeAspect="1"/>
              </p:cNvPicPr>
              <p:nvPr/>
            </p:nvPicPr>
            <p:blipFill>
              <a:blip r:embed="rId13" cstate="print"/>
              <a:stretch>
                <a:fillRect/>
              </a:stretch>
            </p:blipFill>
            <p:spPr>
              <a:xfrm>
                <a:off x="16918048" y="3781977"/>
                <a:ext cx="609524" cy="101249"/>
              </a:xfrm>
              <a:prstGeom prst="rect">
                <a:avLst/>
              </a:prstGeom>
            </p:spPr>
          </p:pic>
        </p:grpSp>
        <p:grpSp>
          <p:nvGrpSpPr>
            <p:cNvPr id="1030" name="그룹 1030"/>
            <p:cNvGrpSpPr/>
            <p:nvPr/>
          </p:nvGrpSpPr>
          <p:grpSpPr>
            <a:xfrm>
              <a:off x="17180952" y="3971946"/>
              <a:ext cx="346619" cy="101249"/>
              <a:chOff x="17180952" y="3971946"/>
              <a:chExt cx="346619" cy="101249"/>
            </a:xfrm>
          </p:grpSpPr>
          <p:pic>
            <p:nvPicPr>
              <p:cNvPr id="81" name="Object 80"/>
              <p:cNvPicPr>
                <a:picLocks noChangeAspect="1"/>
              </p:cNvPicPr>
              <p:nvPr/>
            </p:nvPicPr>
            <p:blipFill>
              <a:blip r:embed="rId14" cstate="print"/>
              <a:stretch>
                <a:fillRect/>
              </a:stretch>
            </p:blipFill>
            <p:spPr>
              <a:xfrm>
                <a:off x="17180952" y="3971946"/>
                <a:ext cx="346619" cy="101249"/>
              </a:xfrm>
              <a:prstGeom prst="rect">
                <a:avLst/>
              </a:prstGeom>
            </p:spPr>
          </p:pic>
        </p:grpSp>
      </p:grpSp>
      <p:grpSp>
        <p:nvGrpSpPr>
          <p:cNvPr id="1031" name="그룹 1031"/>
          <p:cNvGrpSpPr/>
          <p:nvPr/>
        </p:nvGrpSpPr>
        <p:grpSpPr>
          <a:xfrm>
            <a:off x="14361905" y="1428571"/>
            <a:ext cx="3542857" cy="1297619"/>
            <a:chOff x="14361905" y="1428571"/>
            <a:chExt cx="3542857" cy="1297619"/>
          </a:xfrm>
        </p:grpSpPr>
        <p:pic>
          <p:nvPicPr>
            <p:cNvPr id="85" name="Object 84"/>
            <p:cNvPicPr>
              <a:picLocks noChangeAspect="1"/>
            </p:cNvPicPr>
            <p:nvPr/>
          </p:nvPicPr>
          <p:blipFill>
            <a:blip r:embed="rId15" cstate="print"/>
            <a:stretch>
              <a:fillRect/>
            </a:stretch>
          </p:blipFill>
          <p:spPr>
            <a:xfrm>
              <a:off x="12590476" y="859615"/>
              <a:ext cx="7085714" cy="2595238"/>
            </a:xfrm>
            <a:prstGeom prst="rect">
              <a:avLst/>
            </a:prstGeom>
          </p:spPr>
        </p:pic>
        <p:pic>
          <p:nvPicPr>
            <p:cNvPr id="86" name="Object 85"/>
            <p:cNvPicPr>
              <a:picLocks noChangeAspect="1"/>
            </p:cNvPicPr>
            <p:nvPr/>
          </p:nvPicPr>
          <p:blipFill>
            <a:blip r:embed="rId16" cstate="print"/>
            <a:stretch>
              <a:fillRect/>
            </a:stretch>
          </p:blipFill>
          <p:spPr>
            <a:xfrm>
              <a:off x="14361905" y="1428571"/>
              <a:ext cx="3542857" cy="1297619"/>
            </a:xfrm>
            <a:prstGeom prst="rect">
              <a:avLst/>
            </a:prstGeom>
          </p:spPr>
        </p:pic>
      </p:grpSp>
      <p:pic>
        <p:nvPicPr>
          <p:cNvPr id="88" name="Object 87"/>
          <p:cNvPicPr>
            <a:picLocks noChangeAspect="1"/>
          </p:cNvPicPr>
          <p:nvPr/>
        </p:nvPicPr>
        <p:blipFill>
          <a:blip r:embed="rId17" cstate="print"/>
          <a:stretch>
            <a:fillRect/>
          </a:stretch>
        </p:blipFill>
        <p:spPr>
          <a:xfrm>
            <a:off x="14824668" y="1843611"/>
            <a:ext cx="2140798" cy="1015849"/>
          </a:xfrm>
          <a:prstGeom prst="rect">
            <a:avLst/>
          </a:prstGeom>
        </p:spPr>
      </p:pic>
      <p:pic>
        <p:nvPicPr>
          <p:cNvPr id="89" name="Object 88"/>
          <p:cNvPicPr>
            <a:picLocks noChangeAspect="1"/>
          </p:cNvPicPr>
          <p:nvPr/>
        </p:nvPicPr>
        <p:blipFill>
          <a:blip r:embed="rId18" cstate="print"/>
          <a:stretch>
            <a:fillRect/>
          </a:stretch>
        </p:blipFill>
        <p:spPr>
          <a:xfrm>
            <a:off x="3186690" y="1464899"/>
            <a:ext cx="13097337" cy="8454618"/>
          </a:xfrm>
          <a:prstGeom prst="rect">
            <a:avLst/>
          </a:prstGeom>
        </p:spPr>
      </p:pic>
      <p:pic>
        <p:nvPicPr>
          <p:cNvPr id="90" name="Object 89"/>
          <p:cNvPicPr>
            <a:picLocks noChangeAspect="1"/>
          </p:cNvPicPr>
          <p:nvPr/>
        </p:nvPicPr>
        <p:blipFill>
          <a:blip r:embed="rId19" cstate="print"/>
          <a:stretch>
            <a:fillRect/>
          </a:stretch>
        </p:blipFill>
        <p:spPr>
          <a:xfrm>
            <a:off x="6092705" y="1381895"/>
            <a:ext cx="5177840" cy="2018999"/>
          </a:xfrm>
          <a:prstGeom prst="rect">
            <a:avLst/>
          </a:prstGeom>
        </p:spPr>
      </p:pic>
      <p:grpSp>
        <p:nvGrpSpPr>
          <p:cNvPr id="1032" name="그룹 1032"/>
          <p:cNvGrpSpPr/>
          <p:nvPr/>
        </p:nvGrpSpPr>
        <p:grpSpPr>
          <a:xfrm>
            <a:off x="14427075" y="5192208"/>
            <a:ext cx="523899" cy="521803"/>
            <a:chOff x="14427075" y="5192208"/>
            <a:chExt cx="523899" cy="521803"/>
          </a:xfrm>
        </p:grpSpPr>
        <p:pic>
          <p:nvPicPr>
            <p:cNvPr id="92" name="Object 91"/>
            <p:cNvPicPr>
              <a:picLocks noChangeAspect="1"/>
            </p:cNvPicPr>
            <p:nvPr/>
          </p:nvPicPr>
          <p:blipFill>
            <a:blip r:embed="rId20" cstate="print"/>
            <a:stretch>
              <a:fillRect/>
            </a:stretch>
          </p:blipFill>
          <p:spPr>
            <a:xfrm rot="-1740000">
              <a:off x="14427075" y="5192208"/>
              <a:ext cx="523899" cy="521803"/>
            </a:xfrm>
            <a:prstGeom prst="rect">
              <a:avLst/>
            </a:prstGeom>
          </p:spPr>
        </p:pic>
      </p:grpSp>
      <p:grpSp>
        <p:nvGrpSpPr>
          <p:cNvPr id="1033" name="그룹 1033"/>
          <p:cNvGrpSpPr/>
          <p:nvPr/>
        </p:nvGrpSpPr>
        <p:grpSpPr>
          <a:xfrm>
            <a:off x="14893106" y="4530557"/>
            <a:ext cx="360879" cy="359436"/>
            <a:chOff x="14893106" y="4530557"/>
            <a:chExt cx="360879" cy="359436"/>
          </a:xfrm>
        </p:grpSpPr>
        <p:pic>
          <p:nvPicPr>
            <p:cNvPr id="95" name="Object 94"/>
            <p:cNvPicPr>
              <a:picLocks noChangeAspect="1"/>
            </p:cNvPicPr>
            <p:nvPr/>
          </p:nvPicPr>
          <p:blipFill>
            <a:blip r:embed="rId21" cstate="print"/>
            <a:stretch>
              <a:fillRect/>
            </a:stretch>
          </p:blipFill>
          <p:spPr>
            <a:xfrm rot="-300000">
              <a:off x="14893106" y="4530557"/>
              <a:ext cx="360879" cy="359436"/>
            </a:xfrm>
            <a:prstGeom prst="rect">
              <a:avLst/>
            </a:prstGeom>
          </p:spPr>
        </p:pic>
      </p:grpSp>
      <p:grpSp>
        <p:nvGrpSpPr>
          <p:cNvPr id="1034" name="그룹 1034"/>
          <p:cNvGrpSpPr/>
          <p:nvPr/>
        </p:nvGrpSpPr>
        <p:grpSpPr>
          <a:xfrm>
            <a:off x="4449738" y="2326127"/>
            <a:ext cx="209310" cy="503375"/>
            <a:chOff x="4449738" y="2326127"/>
            <a:chExt cx="209310" cy="503375"/>
          </a:xfrm>
        </p:grpSpPr>
        <p:pic>
          <p:nvPicPr>
            <p:cNvPr id="98" name="Object 97"/>
            <p:cNvPicPr>
              <a:picLocks noChangeAspect="1"/>
            </p:cNvPicPr>
            <p:nvPr/>
          </p:nvPicPr>
          <p:blipFill>
            <a:blip r:embed="rId22" cstate="print"/>
            <a:stretch>
              <a:fillRect/>
            </a:stretch>
          </p:blipFill>
          <p:spPr>
            <a:xfrm rot="1620000">
              <a:off x="4449738" y="2326127"/>
              <a:ext cx="209310" cy="503375"/>
            </a:xfrm>
            <a:prstGeom prst="rect">
              <a:avLst/>
            </a:prstGeom>
          </p:spPr>
        </p:pic>
      </p:grpSp>
      <p:grpSp>
        <p:nvGrpSpPr>
          <p:cNvPr id="1035" name="그룹 1035"/>
          <p:cNvGrpSpPr/>
          <p:nvPr/>
        </p:nvGrpSpPr>
        <p:grpSpPr>
          <a:xfrm>
            <a:off x="3586134" y="3374984"/>
            <a:ext cx="551325" cy="549120"/>
            <a:chOff x="3586134" y="3374984"/>
            <a:chExt cx="551325" cy="549120"/>
          </a:xfrm>
        </p:grpSpPr>
        <p:pic>
          <p:nvPicPr>
            <p:cNvPr id="101" name="Object 100"/>
            <p:cNvPicPr>
              <a:picLocks noChangeAspect="1"/>
            </p:cNvPicPr>
            <p:nvPr/>
          </p:nvPicPr>
          <p:blipFill>
            <a:blip r:embed="rId23" cstate="print"/>
            <a:stretch>
              <a:fillRect/>
            </a:stretch>
          </p:blipFill>
          <p:spPr>
            <a:xfrm rot="-780000">
              <a:off x="3586134" y="3374984"/>
              <a:ext cx="551325" cy="549120"/>
            </a:xfrm>
            <a:prstGeom prst="rect">
              <a:avLst/>
            </a:prstGeom>
          </p:spPr>
        </p:pic>
      </p:grpSp>
      <p:grpSp>
        <p:nvGrpSpPr>
          <p:cNvPr id="1036" name="그룹 1036"/>
          <p:cNvGrpSpPr/>
          <p:nvPr/>
        </p:nvGrpSpPr>
        <p:grpSpPr>
          <a:xfrm>
            <a:off x="76200" y="1645261"/>
            <a:ext cx="3231294" cy="3279840"/>
            <a:chOff x="-694911" y="1223417"/>
            <a:chExt cx="4002405" cy="3701684"/>
          </a:xfrm>
        </p:grpSpPr>
        <p:pic>
          <p:nvPicPr>
            <p:cNvPr id="104" name="Object 103"/>
            <p:cNvPicPr>
              <a:picLocks noChangeAspect="1"/>
            </p:cNvPicPr>
            <p:nvPr/>
          </p:nvPicPr>
          <p:blipFill>
            <a:blip r:embed="rId24" cstate="print"/>
            <a:stretch>
              <a:fillRect/>
            </a:stretch>
          </p:blipFill>
          <p:spPr>
            <a:xfrm rot="-720000">
              <a:off x="-2696114" y="-542002"/>
              <a:ext cx="8004810" cy="7403368"/>
            </a:xfrm>
            <a:prstGeom prst="rect">
              <a:avLst/>
            </a:prstGeom>
          </p:spPr>
        </p:pic>
        <p:pic>
          <p:nvPicPr>
            <p:cNvPr id="105" name="Object 104"/>
            <p:cNvPicPr>
              <a:picLocks noChangeAspect="1"/>
            </p:cNvPicPr>
            <p:nvPr/>
          </p:nvPicPr>
          <p:blipFill>
            <a:blip r:embed="rId25" cstate="print"/>
            <a:stretch>
              <a:fillRect/>
            </a:stretch>
          </p:blipFill>
          <p:spPr>
            <a:xfrm rot="-720000">
              <a:off x="-694911" y="1223417"/>
              <a:ext cx="4002405" cy="3701684"/>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3923957" y="6230168"/>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3563591" y="5789721"/>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pic>
        <p:nvPicPr>
          <p:cNvPr id="4" name="그림 3">
            <a:extLst>
              <a:ext uri="{FF2B5EF4-FFF2-40B4-BE49-F238E27FC236}">
                <a16:creationId xmlns:a16="http://schemas.microsoft.com/office/drawing/2014/main" id="{12EB9790-601D-4974-BD81-38BCDD46CE18}"/>
              </a:ext>
            </a:extLst>
          </p:cNvPr>
          <p:cNvPicPr>
            <a:picLocks noChangeAspect="1"/>
          </p:cNvPicPr>
          <p:nvPr/>
        </p:nvPicPr>
        <p:blipFill>
          <a:blip r:embed="rId16"/>
          <a:stretch>
            <a:fillRect/>
          </a:stretch>
        </p:blipFill>
        <p:spPr>
          <a:xfrm>
            <a:off x="-15240" y="4914900"/>
            <a:ext cx="5120640" cy="5372100"/>
          </a:xfrm>
          <a:prstGeom prst="rect">
            <a:avLst/>
          </a:prstGeom>
        </p:spPr>
      </p:pic>
      <p:pic>
        <p:nvPicPr>
          <p:cNvPr id="45" name="Object 68">
            <a:extLst>
              <a:ext uri="{FF2B5EF4-FFF2-40B4-BE49-F238E27FC236}">
                <a16:creationId xmlns:a16="http://schemas.microsoft.com/office/drawing/2014/main" id="{BEE33493-54CD-4405-9B9A-4A1FBA2F3EC5}"/>
              </a:ext>
            </a:extLst>
          </p:cNvPr>
          <p:cNvPicPr>
            <a:picLocks noChangeAspect="1"/>
          </p:cNvPicPr>
          <p:nvPr/>
        </p:nvPicPr>
        <p:blipFill>
          <a:blip r:embed="rId17" cstate="print"/>
          <a:stretch>
            <a:fillRect/>
          </a:stretch>
        </p:blipFill>
        <p:spPr>
          <a:xfrm>
            <a:off x="2530590" y="3144917"/>
            <a:ext cx="12302069" cy="5333201"/>
          </a:xfrm>
          <a:prstGeom prst="rect">
            <a:avLst/>
          </a:prstGeom>
        </p:spPr>
      </p:pic>
    </p:spTree>
    <p:extLst>
      <p:ext uri="{BB962C8B-B14F-4D97-AF65-F5344CB8AC3E}">
        <p14:creationId xmlns:p14="http://schemas.microsoft.com/office/powerpoint/2010/main" val="3786387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5118231" y="6602236"/>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5621000" y="5422421"/>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pic>
        <p:nvPicPr>
          <p:cNvPr id="4" name="그림 3">
            <a:extLst>
              <a:ext uri="{FF2B5EF4-FFF2-40B4-BE49-F238E27FC236}">
                <a16:creationId xmlns:a16="http://schemas.microsoft.com/office/drawing/2014/main" id="{12EB9790-601D-4974-BD81-38BCDD46CE18}"/>
              </a:ext>
            </a:extLst>
          </p:cNvPr>
          <p:cNvPicPr>
            <a:picLocks noChangeAspect="1"/>
          </p:cNvPicPr>
          <p:nvPr/>
        </p:nvPicPr>
        <p:blipFill>
          <a:blip r:embed="rId16"/>
          <a:stretch>
            <a:fillRect/>
          </a:stretch>
        </p:blipFill>
        <p:spPr>
          <a:xfrm>
            <a:off x="-15240" y="4914900"/>
            <a:ext cx="5120640" cy="5372100"/>
          </a:xfrm>
          <a:prstGeom prst="rect">
            <a:avLst/>
          </a:prstGeom>
        </p:spPr>
      </p:pic>
      <p:pic>
        <p:nvPicPr>
          <p:cNvPr id="45" name="Picture 2" descr="Kan 'n prent van teks wat '등급별 좌석배치도 .예매처 시스템상 동행자의 인원수를 지정하여 자동 좌석 띄우기가 불가능하여 1인석, 2인석, 3인석, 4인석으로 좌석이 임의 배정되어 오픈 됩니다. 아래 좌석 배치도를 참고하여 동반인 인원수에 맞는 좌석으로 바랍니다. 좌석 일부 좌석만 예매할 경우, 관람 옆 좌석에 타인이 앉으실 있으니 '공연장 방역지 을 준수하시어 인원수에 맞는 좌석으로 예매해주시기 바랍니다. 없이 유동적으로 변경될 따라 시롯데책이더STAGE 있습니 야구역 A석 함체어석 사석/ 홀당석 가반석 지각별하이드 무지건' sê wees">
            <a:extLst>
              <a:ext uri="{FF2B5EF4-FFF2-40B4-BE49-F238E27FC236}">
                <a16:creationId xmlns:a16="http://schemas.microsoft.com/office/drawing/2014/main" id="{3F51FFA3-355D-439C-AF6D-3851A7146A4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71428" y="2002452"/>
            <a:ext cx="5542857" cy="6651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2206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4475880" y="6286500"/>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5122288" y="5591657"/>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pic>
        <p:nvPicPr>
          <p:cNvPr id="5122" name="Picture 2">
            <a:extLst>
              <a:ext uri="{FF2B5EF4-FFF2-40B4-BE49-F238E27FC236}">
                <a16:creationId xmlns:a16="http://schemas.microsoft.com/office/drawing/2014/main" id="{9931483E-0282-4481-B381-047C1FC07C8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50179" y="2536288"/>
            <a:ext cx="8652867" cy="6477000"/>
          </a:xfrm>
          <a:prstGeom prst="rect">
            <a:avLst/>
          </a:prstGeom>
          <a:noFill/>
          <a:extLst>
            <a:ext uri="{909E8E84-426E-40DD-AFC4-6F175D3DCCD1}">
              <a14:hiddenFill xmlns:a14="http://schemas.microsoft.com/office/drawing/2010/main">
                <a:solidFill>
                  <a:srgbClr val="FFFFFF"/>
                </a:solidFill>
              </a14:hiddenFill>
            </a:ext>
          </a:extLst>
        </p:spPr>
      </p:pic>
      <p:grpSp>
        <p:nvGrpSpPr>
          <p:cNvPr id="1022" name="그룹 1022"/>
          <p:cNvGrpSpPr/>
          <p:nvPr/>
        </p:nvGrpSpPr>
        <p:grpSpPr>
          <a:xfrm>
            <a:off x="12366947" y="5774788"/>
            <a:ext cx="5144234" cy="4510926"/>
            <a:chOff x="12017204" y="8814615"/>
            <a:chExt cx="5144234" cy="5529682"/>
          </a:xfrm>
        </p:grpSpPr>
        <p:pic>
          <p:nvPicPr>
            <p:cNvPr id="59" name="Object 58"/>
            <p:cNvPicPr>
              <a:picLocks noChangeAspect="1"/>
            </p:cNvPicPr>
            <p:nvPr/>
          </p:nvPicPr>
          <p:blipFill>
            <a:blip r:embed="rId17" cstate="print"/>
            <a:stretch>
              <a:fillRect/>
            </a:stretch>
          </p:blipFill>
          <p:spPr>
            <a:xfrm>
              <a:off x="12017204" y="8814615"/>
              <a:ext cx="5144234" cy="5529682"/>
            </a:xfrm>
            <a:prstGeom prst="rect">
              <a:avLst/>
            </a:prstGeom>
          </p:spPr>
        </p:pic>
      </p:grpSp>
    </p:spTree>
    <p:extLst>
      <p:ext uri="{BB962C8B-B14F-4D97-AF65-F5344CB8AC3E}">
        <p14:creationId xmlns:p14="http://schemas.microsoft.com/office/powerpoint/2010/main" val="4221730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3923957" y="6230168"/>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3563591" y="5789721"/>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pic>
        <p:nvPicPr>
          <p:cNvPr id="4" name="그림 3">
            <a:extLst>
              <a:ext uri="{FF2B5EF4-FFF2-40B4-BE49-F238E27FC236}">
                <a16:creationId xmlns:a16="http://schemas.microsoft.com/office/drawing/2014/main" id="{12EB9790-601D-4974-BD81-38BCDD46CE18}"/>
              </a:ext>
            </a:extLst>
          </p:cNvPr>
          <p:cNvPicPr>
            <a:picLocks noChangeAspect="1"/>
          </p:cNvPicPr>
          <p:nvPr/>
        </p:nvPicPr>
        <p:blipFill>
          <a:blip r:embed="rId16"/>
          <a:stretch>
            <a:fillRect/>
          </a:stretch>
        </p:blipFill>
        <p:spPr>
          <a:xfrm>
            <a:off x="-15240" y="4914900"/>
            <a:ext cx="5120640" cy="5372100"/>
          </a:xfrm>
          <a:prstGeom prst="rect">
            <a:avLst/>
          </a:prstGeom>
        </p:spPr>
      </p:pic>
      <p:pic>
        <p:nvPicPr>
          <p:cNvPr id="43" name="Object 69">
            <a:extLst>
              <a:ext uri="{FF2B5EF4-FFF2-40B4-BE49-F238E27FC236}">
                <a16:creationId xmlns:a16="http://schemas.microsoft.com/office/drawing/2014/main" id="{386A803C-9667-4F72-966D-7E02762F6C3F}"/>
              </a:ext>
            </a:extLst>
          </p:cNvPr>
          <p:cNvPicPr>
            <a:picLocks noChangeAspect="1"/>
          </p:cNvPicPr>
          <p:nvPr/>
        </p:nvPicPr>
        <p:blipFill>
          <a:blip r:embed="rId17" cstate="print"/>
          <a:stretch>
            <a:fillRect/>
          </a:stretch>
        </p:blipFill>
        <p:spPr>
          <a:xfrm>
            <a:off x="2446467" y="3490303"/>
            <a:ext cx="11330660" cy="5333201"/>
          </a:xfrm>
          <a:prstGeom prst="rect">
            <a:avLst/>
          </a:prstGeom>
        </p:spPr>
      </p:pic>
    </p:spTree>
    <p:extLst>
      <p:ext uri="{BB962C8B-B14F-4D97-AF65-F5344CB8AC3E}">
        <p14:creationId xmlns:p14="http://schemas.microsoft.com/office/powerpoint/2010/main" val="709752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4475880" y="6286500"/>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5122288" y="5591657"/>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grpSp>
        <p:nvGrpSpPr>
          <p:cNvPr id="1022" name="그룹 1022"/>
          <p:cNvGrpSpPr/>
          <p:nvPr/>
        </p:nvGrpSpPr>
        <p:grpSpPr>
          <a:xfrm>
            <a:off x="12366947" y="5774788"/>
            <a:ext cx="5144234" cy="4510926"/>
            <a:chOff x="12017204" y="8814615"/>
            <a:chExt cx="5144234" cy="5529682"/>
          </a:xfrm>
        </p:grpSpPr>
        <p:pic>
          <p:nvPicPr>
            <p:cNvPr id="59" name="Object 58"/>
            <p:cNvPicPr>
              <a:picLocks noChangeAspect="1"/>
            </p:cNvPicPr>
            <p:nvPr/>
          </p:nvPicPr>
          <p:blipFill>
            <a:blip r:embed="rId16" cstate="print"/>
            <a:stretch>
              <a:fillRect/>
            </a:stretch>
          </p:blipFill>
          <p:spPr>
            <a:xfrm>
              <a:off x="12017204" y="8814615"/>
              <a:ext cx="5144234" cy="5529682"/>
            </a:xfrm>
            <a:prstGeom prst="rect">
              <a:avLst/>
            </a:prstGeom>
          </p:spPr>
        </p:pic>
      </p:grpSp>
      <p:pic>
        <p:nvPicPr>
          <p:cNvPr id="45" name="그림 44" descr="장난감, 인형, 입은이(가) 표시된 사진&#10;&#10;자동 생성된 설명">
            <a:extLst>
              <a:ext uri="{FF2B5EF4-FFF2-40B4-BE49-F238E27FC236}">
                <a16:creationId xmlns:a16="http://schemas.microsoft.com/office/drawing/2014/main" id="{5FB2E654-5F7A-4580-BFFF-F54653AF4B1A}"/>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031379" y="3981775"/>
            <a:ext cx="1255821" cy="2304501"/>
          </a:xfrm>
          <a:prstGeom prst="rect">
            <a:avLst/>
          </a:prstGeom>
        </p:spPr>
      </p:pic>
      <p:pic>
        <p:nvPicPr>
          <p:cNvPr id="46" name="그림 45" descr="실내, 장난감이(가) 표시된 사진&#10;&#10;자동 생성된 설명">
            <a:extLst>
              <a:ext uri="{FF2B5EF4-FFF2-40B4-BE49-F238E27FC236}">
                <a16:creationId xmlns:a16="http://schemas.microsoft.com/office/drawing/2014/main" id="{DA748119-2BFB-4D26-B1CD-FB98CC315567}"/>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022548" y="4027598"/>
            <a:ext cx="1172680" cy="2321074"/>
          </a:xfrm>
          <a:prstGeom prst="rect">
            <a:avLst/>
          </a:prstGeom>
        </p:spPr>
      </p:pic>
      <p:pic>
        <p:nvPicPr>
          <p:cNvPr id="47" name="그림 46">
            <a:extLst>
              <a:ext uri="{FF2B5EF4-FFF2-40B4-BE49-F238E27FC236}">
                <a16:creationId xmlns:a16="http://schemas.microsoft.com/office/drawing/2014/main" id="{846CD472-B700-44BD-A4C2-F4831504BB3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flipH="1">
            <a:off x="12722409" y="3915650"/>
            <a:ext cx="1437286" cy="2348838"/>
          </a:xfrm>
          <a:prstGeom prst="rect">
            <a:avLst/>
          </a:prstGeom>
        </p:spPr>
      </p:pic>
      <p:pic>
        <p:nvPicPr>
          <p:cNvPr id="8" name="그림 7" descr="사람이(가) 표시된 사진&#10;&#10;자동 생성된 설명">
            <a:extLst>
              <a:ext uri="{FF2B5EF4-FFF2-40B4-BE49-F238E27FC236}">
                <a16:creationId xmlns:a16="http://schemas.microsoft.com/office/drawing/2014/main" id="{16097080-E66D-441E-8E98-BB4BBAB2923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072633" y="3958686"/>
            <a:ext cx="1197776" cy="2333598"/>
          </a:xfrm>
          <a:prstGeom prst="rect">
            <a:avLst/>
          </a:prstGeom>
        </p:spPr>
      </p:pic>
      <p:sp>
        <p:nvSpPr>
          <p:cNvPr id="53" name="화살표: 아래로 구부러짐 52">
            <a:extLst>
              <a:ext uri="{FF2B5EF4-FFF2-40B4-BE49-F238E27FC236}">
                <a16:creationId xmlns:a16="http://schemas.microsoft.com/office/drawing/2014/main" id="{985001FB-11D2-4F80-BBCE-6ED82F71E245}"/>
              </a:ext>
            </a:extLst>
          </p:cNvPr>
          <p:cNvSpPr/>
          <p:nvPr/>
        </p:nvSpPr>
        <p:spPr>
          <a:xfrm>
            <a:off x="3762998" y="3016969"/>
            <a:ext cx="1730188" cy="950258"/>
          </a:xfrm>
          <a:prstGeom prst="curvedDownArrow">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
        <p:nvSpPr>
          <p:cNvPr id="54" name="화살표: 아래로 구부러짐 53">
            <a:extLst>
              <a:ext uri="{FF2B5EF4-FFF2-40B4-BE49-F238E27FC236}">
                <a16:creationId xmlns:a16="http://schemas.microsoft.com/office/drawing/2014/main" id="{B8D1AC5C-0A3A-4EF4-8191-AA6E3A154FB8}"/>
              </a:ext>
            </a:extLst>
          </p:cNvPr>
          <p:cNvSpPr/>
          <p:nvPr/>
        </p:nvSpPr>
        <p:spPr>
          <a:xfrm>
            <a:off x="5886981" y="3016969"/>
            <a:ext cx="1730188" cy="950258"/>
          </a:xfrm>
          <a:prstGeom prst="curvedDownArrow">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
        <p:nvSpPr>
          <p:cNvPr id="55" name="화살표: 아래로 구부러짐 54">
            <a:extLst>
              <a:ext uri="{FF2B5EF4-FFF2-40B4-BE49-F238E27FC236}">
                <a16:creationId xmlns:a16="http://schemas.microsoft.com/office/drawing/2014/main" id="{00D356F0-78D4-4A58-96E2-BE7378CF8D7C}"/>
              </a:ext>
            </a:extLst>
          </p:cNvPr>
          <p:cNvSpPr/>
          <p:nvPr/>
        </p:nvSpPr>
        <p:spPr>
          <a:xfrm>
            <a:off x="11683752" y="3028812"/>
            <a:ext cx="1730188" cy="950258"/>
          </a:xfrm>
          <a:prstGeom prst="curvedDownArrow">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grpSp>
        <p:nvGrpSpPr>
          <p:cNvPr id="57" name="그룹 56">
            <a:extLst>
              <a:ext uri="{FF2B5EF4-FFF2-40B4-BE49-F238E27FC236}">
                <a16:creationId xmlns:a16="http://schemas.microsoft.com/office/drawing/2014/main" id="{B2ECD291-80C5-4673-9640-6FC79321486A}"/>
              </a:ext>
            </a:extLst>
          </p:cNvPr>
          <p:cNvGrpSpPr/>
          <p:nvPr/>
        </p:nvGrpSpPr>
        <p:grpSpPr>
          <a:xfrm>
            <a:off x="9118915" y="4006791"/>
            <a:ext cx="3137187" cy="2316515"/>
            <a:chOff x="4780928" y="2555928"/>
            <a:chExt cx="4331924" cy="3379444"/>
          </a:xfrm>
        </p:grpSpPr>
        <p:pic>
          <p:nvPicPr>
            <p:cNvPr id="58" name="그림 57" descr="실내, 장난감, 인형, 입은이(가) 표시된 사진&#10;&#10;자동 생성된 설명">
              <a:extLst>
                <a:ext uri="{FF2B5EF4-FFF2-40B4-BE49-F238E27FC236}">
                  <a16:creationId xmlns:a16="http://schemas.microsoft.com/office/drawing/2014/main" id="{0FADC943-74A9-499B-A5AC-CEAE7E8017F3}"/>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780928" y="2555928"/>
              <a:ext cx="1684737" cy="3334584"/>
            </a:xfrm>
            <a:prstGeom prst="rect">
              <a:avLst/>
            </a:prstGeom>
          </p:spPr>
        </p:pic>
        <p:pic>
          <p:nvPicPr>
            <p:cNvPr id="61" name="그림 60" descr="사람이(가) 표시된 사진&#10;&#10;자동 생성된 설명">
              <a:extLst>
                <a:ext uri="{FF2B5EF4-FFF2-40B4-BE49-F238E27FC236}">
                  <a16:creationId xmlns:a16="http://schemas.microsoft.com/office/drawing/2014/main" id="{A8215769-3C70-4F6F-86A7-28079F8D122D}"/>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378269" y="2555928"/>
              <a:ext cx="1734583" cy="3379444"/>
            </a:xfrm>
            <a:prstGeom prst="rect">
              <a:avLst/>
            </a:prstGeom>
          </p:spPr>
        </p:pic>
      </p:grpSp>
      <p:sp>
        <p:nvSpPr>
          <p:cNvPr id="63" name="화살표: 아래로 구부러짐 62">
            <a:extLst>
              <a:ext uri="{FF2B5EF4-FFF2-40B4-BE49-F238E27FC236}">
                <a16:creationId xmlns:a16="http://schemas.microsoft.com/office/drawing/2014/main" id="{C090BD37-1C89-4E18-AF1B-631B3CC8D4BA}"/>
              </a:ext>
            </a:extLst>
          </p:cNvPr>
          <p:cNvSpPr/>
          <p:nvPr/>
        </p:nvSpPr>
        <p:spPr>
          <a:xfrm>
            <a:off x="9853095" y="2933605"/>
            <a:ext cx="1730188" cy="950258"/>
          </a:xfrm>
          <a:prstGeom prst="curvedDownArrow">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
        <p:nvSpPr>
          <p:cNvPr id="64" name="화살표: 아래로 구부러짐 63">
            <a:extLst>
              <a:ext uri="{FF2B5EF4-FFF2-40B4-BE49-F238E27FC236}">
                <a16:creationId xmlns:a16="http://schemas.microsoft.com/office/drawing/2014/main" id="{3B73453E-A619-4C9C-9DAD-B158E35E872B}"/>
              </a:ext>
            </a:extLst>
          </p:cNvPr>
          <p:cNvSpPr/>
          <p:nvPr/>
        </p:nvSpPr>
        <p:spPr>
          <a:xfrm>
            <a:off x="7870038" y="2971951"/>
            <a:ext cx="1730188" cy="950258"/>
          </a:xfrm>
          <a:prstGeom prst="curvedDownArrow">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grpSp>
        <p:nvGrpSpPr>
          <p:cNvPr id="87" name="그룹 86">
            <a:extLst>
              <a:ext uri="{FF2B5EF4-FFF2-40B4-BE49-F238E27FC236}">
                <a16:creationId xmlns:a16="http://schemas.microsoft.com/office/drawing/2014/main" id="{24DE16B2-8042-4A8D-8F77-A6BBD4C33352}"/>
              </a:ext>
            </a:extLst>
          </p:cNvPr>
          <p:cNvGrpSpPr/>
          <p:nvPr/>
        </p:nvGrpSpPr>
        <p:grpSpPr>
          <a:xfrm>
            <a:off x="1410023" y="6227250"/>
            <a:ext cx="1730189" cy="3019195"/>
            <a:chOff x="6832092" y="2279904"/>
            <a:chExt cx="2788921" cy="4303776"/>
          </a:xfrm>
        </p:grpSpPr>
        <p:sp>
          <p:nvSpPr>
            <p:cNvPr id="88" name="TextBox 87">
              <a:extLst>
                <a:ext uri="{FF2B5EF4-FFF2-40B4-BE49-F238E27FC236}">
                  <a16:creationId xmlns:a16="http://schemas.microsoft.com/office/drawing/2014/main" id="{3E5B4C7F-73A2-41D4-A249-94EABB1D7CCC}"/>
                </a:ext>
              </a:extLst>
            </p:cNvPr>
            <p:cNvSpPr txBox="1"/>
            <p:nvPr/>
          </p:nvSpPr>
          <p:spPr>
            <a:xfrm>
              <a:off x="7620002" y="2279904"/>
              <a:ext cx="1213101" cy="526472"/>
            </a:xfrm>
            <a:prstGeom prst="rect">
              <a:avLst/>
            </a:prstGeom>
            <a:noFill/>
          </p:spPr>
          <p:txBody>
            <a:bodyPr wrap="square" rtlCol="0">
              <a:spAutoFit/>
            </a:bodyPr>
            <a:lstStyle/>
            <a:p>
              <a:r>
                <a:rPr lang="ko-KR" altLang="en-US" dirty="0"/>
                <a:t>대야</a:t>
              </a:r>
              <a:endParaRPr lang="en-US" altLang="ko-KR" dirty="0">
                <a:solidFill>
                  <a:schemeClr val="bg1"/>
                </a:solidFill>
              </a:endParaRPr>
            </a:p>
          </p:txBody>
        </p:sp>
        <p:sp>
          <p:nvSpPr>
            <p:cNvPr id="90" name="사각형: 둥근 모서리 13">
              <a:extLst>
                <a:ext uri="{FF2B5EF4-FFF2-40B4-BE49-F238E27FC236}">
                  <a16:creationId xmlns:a16="http://schemas.microsoft.com/office/drawing/2014/main" id="{2E3455F3-CB9C-454A-8B39-7A9367F13584}"/>
                </a:ext>
              </a:extLst>
            </p:cNvPr>
            <p:cNvSpPr/>
            <p:nvPr/>
          </p:nvSpPr>
          <p:spPr>
            <a:xfrm>
              <a:off x="6832092" y="2834640"/>
              <a:ext cx="2788921" cy="3749040"/>
            </a:xfrm>
            <a:custGeom>
              <a:avLst/>
              <a:gdLst>
                <a:gd name="connsiteX0" fmla="*/ 0 w 2788921"/>
                <a:gd name="connsiteY0" fmla="*/ 464829 h 3749040"/>
                <a:gd name="connsiteX1" fmla="*/ 464829 w 2788921"/>
                <a:gd name="connsiteY1" fmla="*/ 0 h 3749040"/>
                <a:gd name="connsiteX2" fmla="*/ 2324092 w 2788921"/>
                <a:gd name="connsiteY2" fmla="*/ 0 h 3749040"/>
                <a:gd name="connsiteX3" fmla="*/ 2788921 w 2788921"/>
                <a:gd name="connsiteY3" fmla="*/ 464829 h 3749040"/>
                <a:gd name="connsiteX4" fmla="*/ 2788921 w 2788921"/>
                <a:gd name="connsiteY4" fmla="*/ 3284211 h 3749040"/>
                <a:gd name="connsiteX5" fmla="*/ 2324092 w 2788921"/>
                <a:gd name="connsiteY5" fmla="*/ 3749040 h 3749040"/>
                <a:gd name="connsiteX6" fmla="*/ 464829 w 2788921"/>
                <a:gd name="connsiteY6" fmla="*/ 3749040 h 3749040"/>
                <a:gd name="connsiteX7" fmla="*/ 0 w 2788921"/>
                <a:gd name="connsiteY7" fmla="*/ 3284211 h 3749040"/>
                <a:gd name="connsiteX8" fmla="*/ 0 w 2788921"/>
                <a:gd name="connsiteY8" fmla="*/ 464829 h 3749040"/>
                <a:gd name="connsiteX0" fmla="*/ 0 w 2788921"/>
                <a:gd name="connsiteY0" fmla="*/ 464829 h 3749040"/>
                <a:gd name="connsiteX1" fmla="*/ 464829 w 2788921"/>
                <a:gd name="connsiteY1" fmla="*/ 0 h 3749040"/>
                <a:gd name="connsiteX2" fmla="*/ 2324092 w 2788921"/>
                <a:gd name="connsiteY2" fmla="*/ 0 h 3749040"/>
                <a:gd name="connsiteX3" fmla="*/ 2788921 w 2788921"/>
                <a:gd name="connsiteY3" fmla="*/ 464829 h 3749040"/>
                <a:gd name="connsiteX4" fmla="*/ 2788921 w 2788921"/>
                <a:gd name="connsiteY4" fmla="*/ 3284211 h 3749040"/>
                <a:gd name="connsiteX5" fmla="*/ 2324092 w 2788921"/>
                <a:gd name="connsiteY5" fmla="*/ 3749040 h 3749040"/>
                <a:gd name="connsiteX6" fmla="*/ 464829 w 2788921"/>
                <a:gd name="connsiteY6" fmla="*/ 3749040 h 3749040"/>
                <a:gd name="connsiteX7" fmla="*/ 0 w 2788921"/>
                <a:gd name="connsiteY7" fmla="*/ 3284211 h 3749040"/>
                <a:gd name="connsiteX8" fmla="*/ 0 w 2788921"/>
                <a:gd name="connsiteY8" fmla="*/ 464829 h 3749040"/>
                <a:gd name="connsiteX0" fmla="*/ 0 w 2788921"/>
                <a:gd name="connsiteY0" fmla="*/ 464829 h 3749040"/>
                <a:gd name="connsiteX1" fmla="*/ 464829 w 2788921"/>
                <a:gd name="connsiteY1" fmla="*/ 0 h 3749040"/>
                <a:gd name="connsiteX2" fmla="*/ 2324092 w 2788921"/>
                <a:gd name="connsiteY2" fmla="*/ 0 h 3749040"/>
                <a:gd name="connsiteX3" fmla="*/ 2788921 w 2788921"/>
                <a:gd name="connsiteY3" fmla="*/ 464829 h 3749040"/>
                <a:gd name="connsiteX4" fmla="*/ 2788921 w 2788921"/>
                <a:gd name="connsiteY4" fmla="*/ 3284211 h 3749040"/>
                <a:gd name="connsiteX5" fmla="*/ 2324092 w 2788921"/>
                <a:gd name="connsiteY5" fmla="*/ 3749040 h 3749040"/>
                <a:gd name="connsiteX6" fmla="*/ 464829 w 2788921"/>
                <a:gd name="connsiteY6" fmla="*/ 3749040 h 3749040"/>
                <a:gd name="connsiteX7" fmla="*/ 0 w 2788921"/>
                <a:gd name="connsiteY7" fmla="*/ 3284211 h 3749040"/>
                <a:gd name="connsiteX8" fmla="*/ 0 w 2788921"/>
                <a:gd name="connsiteY8" fmla="*/ 464829 h 3749040"/>
                <a:gd name="connsiteX0" fmla="*/ 0 w 2788921"/>
                <a:gd name="connsiteY0" fmla="*/ 464829 h 3749040"/>
                <a:gd name="connsiteX1" fmla="*/ 464829 w 2788921"/>
                <a:gd name="connsiteY1" fmla="*/ 0 h 3749040"/>
                <a:gd name="connsiteX2" fmla="*/ 2324092 w 2788921"/>
                <a:gd name="connsiteY2" fmla="*/ 0 h 3749040"/>
                <a:gd name="connsiteX3" fmla="*/ 2788921 w 2788921"/>
                <a:gd name="connsiteY3" fmla="*/ 464829 h 3749040"/>
                <a:gd name="connsiteX4" fmla="*/ 2788921 w 2788921"/>
                <a:gd name="connsiteY4" fmla="*/ 3284211 h 3749040"/>
                <a:gd name="connsiteX5" fmla="*/ 2324092 w 2788921"/>
                <a:gd name="connsiteY5" fmla="*/ 3749040 h 3749040"/>
                <a:gd name="connsiteX6" fmla="*/ 464829 w 2788921"/>
                <a:gd name="connsiteY6" fmla="*/ 3749040 h 3749040"/>
                <a:gd name="connsiteX7" fmla="*/ 0 w 2788921"/>
                <a:gd name="connsiteY7" fmla="*/ 3284211 h 3749040"/>
                <a:gd name="connsiteX8" fmla="*/ 0 w 2788921"/>
                <a:gd name="connsiteY8" fmla="*/ 464829 h 3749040"/>
                <a:gd name="connsiteX0" fmla="*/ 0 w 2788921"/>
                <a:gd name="connsiteY0" fmla="*/ 464829 h 3749040"/>
                <a:gd name="connsiteX1" fmla="*/ 464829 w 2788921"/>
                <a:gd name="connsiteY1" fmla="*/ 0 h 3749040"/>
                <a:gd name="connsiteX2" fmla="*/ 2324092 w 2788921"/>
                <a:gd name="connsiteY2" fmla="*/ 0 h 3749040"/>
                <a:gd name="connsiteX3" fmla="*/ 2788921 w 2788921"/>
                <a:gd name="connsiteY3" fmla="*/ 464829 h 3749040"/>
                <a:gd name="connsiteX4" fmla="*/ 2788921 w 2788921"/>
                <a:gd name="connsiteY4" fmla="*/ 3284211 h 3749040"/>
                <a:gd name="connsiteX5" fmla="*/ 2324092 w 2788921"/>
                <a:gd name="connsiteY5" fmla="*/ 3749040 h 3749040"/>
                <a:gd name="connsiteX6" fmla="*/ 464829 w 2788921"/>
                <a:gd name="connsiteY6" fmla="*/ 3749040 h 3749040"/>
                <a:gd name="connsiteX7" fmla="*/ 0 w 2788921"/>
                <a:gd name="connsiteY7" fmla="*/ 3284211 h 3749040"/>
                <a:gd name="connsiteX8" fmla="*/ 0 w 2788921"/>
                <a:gd name="connsiteY8" fmla="*/ 464829 h 3749040"/>
                <a:gd name="connsiteX0" fmla="*/ 0 w 2788921"/>
                <a:gd name="connsiteY0" fmla="*/ 464829 h 3749040"/>
                <a:gd name="connsiteX1" fmla="*/ 464829 w 2788921"/>
                <a:gd name="connsiteY1" fmla="*/ 0 h 3749040"/>
                <a:gd name="connsiteX2" fmla="*/ 2324092 w 2788921"/>
                <a:gd name="connsiteY2" fmla="*/ 0 h 3749040"/>
                <a:gd name="connsiteX3" fmla="*/ 2788921 w 2788921"/>
                <a:gd name="connsiteY3" fmla="*/ 464829 h 3749040"/>
                <a:gd name="connsiteX4" fmla="*/ 2788921 w 2788921"/>
                <a:gd name="connsiteY4" fmla="*/ 3284211 h 3749040"/>
                <a:gd name="connsiteX5" fmla="*/ 2324092 w 2788921"/>
                <a:gd name="connsiteY5" fmla="*/ 3749040 h 3749040"/>
                <a:gd name="connsiteX6" fmla="*/ 464829 w 2788921"/>
                <a:gd name="connsiteY6" fmla="*/ 3749040 h 3749040"/>
                <a:gd name="connsiteX7" fmla="*/ 0 w 2788921"/>
                <a:gd name="connsiteY7" fmla="*/ 3284211 h 3749040"/>
                <a:gd name="connsiteX8" fmla="*/ 0 w 2788921"/>
                <a:gd name="connsiteY8" fmla="*/ 464829 h 3749040"/>
                <a:gd name="connsiteX0" fmla="*/ 0 w 2788921"/>
                <a:gd name="connsiteY0" fmla="*/ 464829 h 3749040"/>
                <a:gd name="connsiteX1" fmla="*/ 464829 w 2788921"/>
                <a:gd name="connsiteY1" fmla="*/ 0 h 3749040"/>
                <a:gd name="connsiteX2" fmla="*/ 2324092 w 2788921"/>
                <a:gd name="connsiteY2" fmla="*/ 0 h 3749040"/>
                <a:gd name="connsiteX3" fmla="*/ 2788921 w 2788921"/>
                <a:gd name="connsiteY3" fmla="*/ 464829 h 3749040"/>
                <a:gd name="connsiteX4" fmla="*/ 2788921 w 2788921"/>
                <a:gd name="connsiteY4" fmla="*/ 3284211 h 3749040"/>
                <a:gd name="connsiteX5" fmla="*/ 2324092 w 2788921"/>
                <a:gd name="connsiteY5" fmla="*/ 3749040 h 3749040"/>
                <a:gd name="connsiteX6" fmla="*/ 464829 w 2788921"/>
                <a:gd name="connsiteY6" fmla="*/ 3749040 h 3749040"/>
                <a:gd name="connsiteX7" fmla="*/ 0 w 2788921"/>
                <a:gd name="connsiteY7" fmla="*/ 3284211 h 3749040"/>
                <a:gd name="connsiteX8" fmla="*/ 0 w 2788921"/>
                <a:gd name="connsiteY8" fmla="*/ 464829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8921" h="3749040">
                  <a:moveTo>
                    <a:pt x="0" y="464829"/>
                  </a:moveTo>
                  <a:cubicBezTo>
                    <a:pt x="0" y="208111"/>
                    <a:pt x="208111" y="0"/>
                    <a:pt x="464829" y="0"/>
                  </a:cubicBezTo>
                  <a:lnTo>
                    <a:pt x="2324092" y="0"/>
                  </a:lnTo>
                  <a:cubicBezTo>
                    <a:pt x="2580810" y="0"/>
                    <a:pt x="2788921" y="208111"/>
                    <a:pt x="2788921" y="464829"/>
                  </a:cubicBezTo>
                  <a:lnTo>
                    <a:pt x="2788921" y="3284211"/>
                  </a:lnTo>
                  <a:cubicBezTo>
                    <a:pt x="2788921" y="3540929"/>
                    <a:pt x="2580810" y="3749040"/>
                    <a:pt x="2324092" y="3749040"/>
                  </a:cubicBezTo>
                  <a:lnTo>
                    <a:pt x="464829" y="3749040"/>
                  </a:lnTo>
                  <a:cubicBezTo>
                    <a:pt x="208111" y="3749040"/>
                    <a:pt x="0" y="3540929"/>
                    <a:pt x="0" y="3284211"/>
                  </a:cubicBezTo>
                  <a:lnTo>
                    <a:pt x="0" y="464829"/>
                  </a:lnTo>
                  <a:close/>
                </a:path>
              </a:pathLst>
            </a:cu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grpSp>
      <p:sp>
        <p:nvSpPr>
          <p:cNvPr id="94" name="직사각형 93">
            <a:extLst>
              <a:ext uri="{FF2B5EF4-FFF2-40B4-BE49-F238E27FC236}">
                <a16:creationId xmlns:a16="http://schemas.microsoft.com/office/drawing/2014/main" id="{6B67E30D-DB5B-4554-8C44-0577071340BA}"/>
              </a:ext>
            </a:extLst>
          </p:cNvPr>
          <p:cNvSpPr/>
          <p:nvPr/>
        </p:nvSpPr>
        <p:spPr>
          <a:xfrm>
            <a:off x="1574961" y="7503338"/>
            <a:ext cx="1423860" cy="300724"/>
          </a:xfrm>
          <a:prstGeom prst="rect">
            <a:avLst/>
          </a:prstGeom>
          <a:solidFill>
            <a:schemeClr val="bg1">
              <a:lumMod val="9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
        <p:nvSpPr>
          <p:cNvPr id="95" name="직사각형 94">
            <a:extLst>
              <a:ext uri="{FF2B5EF4-FFF2-40B4-BE49-F238E27FC236}">
                <a16:creationId xmlns:a16="http://schemas.microsoft.com/office/drawing/2014/main" id="{8EAF3393-AF63-4E9D-951E-27C3202E2592}"/>
              </a:ext>
            </a:extLst>
          </p:cNvPr>
          <p:cNvSpPr/>
          <p:nvPr/>
        </p:nvSpPr>
        <p:spPr>
          <a:xfrm>
            <a:off x="1585652" y="7126549"/>
            <a:ext cx="1423860" cy="300724"/>
          </a:xfrm>
          <a:prstGeom prst="rect">
            <a:avLst/>
          </a:prstGeom>
          <a:solidFill>
            <a:schemeClr val="bg1">
              <a:lumMod val="9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
        <p:nvSpPr>
          <p:cNvPr id="96" name="직사각형 95">
            <a:extLst>
              <a:ext uri="{FF2B5EF4-FFF2-40B4-BE49-F238E27FC236}">
                <a16:creationId xmlns:a16="http://schemas.microsoft.com/office/drawing/2014/main" id="{D2C35C78-388F-4A0C-8C91-A28ABAE0885E}"/>
              </a:ext>
            </a:extLst>
          </p:cNvPr>
          <p:cNvSpPr/>
          <p:nvPr/>
        </p:nvSpPr>
        <p:spPr>
          <a:xfrm>
            <a:off x="1574961" y="6736814"/>
            <a:ext cx="1423860" cy="300724"/>
          </a:xfrm>
          <a:prstGeom prst="rect">
            <a:avLst/>
          </a:prstGeom>
          <a:solidFill>
            <a:schemeClr val="bg1">
              <a:lumMod val="9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
        <p:nvSpPr>
          <p:cNvPr id="97" name="직사각형 96">
            <a:extLst>
              <a:ext uri="{FF2B5EF4-FFF2-40B4-BE49-F238E27FC236}">
                <a16:creationId xmlns:a16="http://schemas.microsoft.com/office/drawing/2014/main" id="{47FEF4CC-1812-4B6D-B8AF-C2256ED6FA4A}"/>
              </a:ext>
            </a:extLst>
          </p:cNvPr>
          <p:cNvSpPr/>
          <p:nvPr/>
        </p:nvSpPr>
        <p:spPr>
          <a:xfrm>
            <a:off x="1574961" y="7937412"/>
            <a:ext cx="1423860" cy="300724"/>
          </a:xfrm>
          <a:prstGeom prst="rect">
            <a:avLst/>
          </a:prstGeom>
          <a:solidFill>
            <a:schemeClr val="bg1">
              <a:lumMod val="9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
        <p:nvSpPr>
          <p:cNvPr id="98" name="직사각형 97">
            <a:extLst>
              <a:ext uri="{FF2B5EF4-FFF2-40B4-BE49-F238E27FC236}">
                <a16:creationId xmlns:a16="http://schemas.microsoft.com/office/drawing/2014/main" id="{3F74BA2D-EE30-4F32-BEF6-A6F70B42326C}"/>
              </a:ext>
            </a:extLst>
          </p:cNvPr>
          <p:cNvSpPr/>
          <p:nvPr/>
        </p:nvSpPr>
        <p:spPr>
          <a:xfrm>
            <a:off x="1574961" y="8371486"/>
            <a:ext cx="1423860" cy="300724"/>
          </a:xfrm>
          <a:prstGeom prst="rect">
            <a:avLst/>
          </a:prstGeom>
          <a:solidFill>
            <a:schemeClr val="bg1">
              <a:lumMod val="9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
        <p:nvSpPr>
          <p:cNvPr id="99" name="직사각형 98">
            <a:extLst>
              <a:ext uri="{FF2B5EF4-FFF2-40B4-BE49-F238E27FC236}">
                <a16:creationId xmlns:a16="http://schemas.microsoft.com/office/drawing/2014/main" id="{DE31F2F1-3B9B-4CC5-AE29-CEF9DB620642}"/>
              </a:ext>
            </a:extLst>
          </p:cNvPr>
          <p:cNvSpPr/>
          <p:nvPr/>
        </p:nvSpPr>
        <p:spPr>
          <a:xfrm>
            <a:off x="1574961" y="8827610"/>
            <a:ext cx="1423860" cy="300724"/>
          </a:xfrm>
          <a:prstGeom prst="rect">
            <a:avLst/>
          </a:prstGeom>
          <a:solidFill>
            <a:schemeClr val="bg1">
              <a:lumMod val="9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Tree>
    <p:extLst>
      <p:ext uri="{BB962C8B-B14F-4D97-AF65-F5344CB8AC3E}">
        <p14:creationId xmlns:p14="http://schemas.microsoft.com/office/powerpoint/2010/main" val="413408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9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9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9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63" grpId="0" animBg="1"/>
      <p:bldP spid="64" grpId="0" animBg="1"/>
      <p:bldP spid="94" grpId="0" animBg="1"/>
      <p:bldP spid="95" grpId="0" animBg="1"/>
      <p:bldP spid="96" grpId="0" animBg="1"/>
      <p:bldP spid="97" grpId="0" animBg="1"/>
      <p:bldP spid="98" grpId="0" animBg="1"/>
      <p:bldP spid="9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4475880" y="6286500"/>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5122288" y="5591657"/>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grpSp>
        <p:nvGrpSpPr>
          <p:cNvPr id="1022" name="그룹 1022"/>
          <p:cNvGrpSpPr/>
          <p:nvPr/>
        </p:nvGrpSpPr>
        <p:grpSpPr>
          <a:xfrm>
            <a:off x="12366947" y="5774788"/>
            <a:ext cx="5144234" cy="4510926"/>
            <a:chOff x="12017204" y="8814615"/>
            <a:chExt cx="5144234" cy="5529682"/>
          </a:xfrm>
        </p:grpSpPr>
        <p:pic>
          <p:nvPicPr>
            <p:cNvPr id="59" name="Object 58"/>
            <p:cNvPicPr>
              <a:picLocks noChangeAspect="1"/>
            </p:cNvPicPr>
            <p:nvPr/>
          </p:nvPicPr>
          <p:blipFill>
            <a:blip r:embed="rId16" cstate="print"/>
            <a:stretch>
              <a:fillRect/>
            </a:stretch>
          </p:blipFill>
          <p:spPr>
            <a:xfrm>
              <a:off x="12017204" y="8814615"/>
              <a:ext cx="5144234" cy="5529682"/>
            </a:xfrm>
            <a:prstGeom prst="rect">
              <a:avLst/>
            </a:prstGeom>
          </p:spPr>
        </p:pic>
      </p:grpSp>
      <p:pic>
        <p:nvPicPr>
          <p:cNvPr id="45" name="그림 44" descr="장난감, 인형, 입은이(가) 표시된 사진&#10;&#10;자동 생성된 설명">
            <a:extLst>
              <a:ext uri="{FF2B5EF4-FFF2-40B4-BE49-F238E27FC236}">
                <a16:creationId xmlns:a16="http://schemas.microsoft.com/office/drawing/2014/main" id="{5FB2E654-5F7A-4580-BFFF-F54653AF4B1A}"/>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031379" y="3981775"/>
            <a:ext cx="1255821" cy="2304501"/>
          </a:xfrm>
          <a:prstGeom prst="rect">
            <a:avLst/>
          </a:prstGeom>
        </p:spPr>
      </p:pic>
      <p:pic>
        <p:nvPicPr>
          <p:cNvPr id="46" name="그림 45" descr="실내, 장난감이(가) 표시된 사진&#10;&#10;자동 생성된 설명">
            <a:extLst>
              <a:ext uri="{FF2B5EF4-FFF2-40B4-BE49-F238E27FC236}">
                <a16:creationId xmlns:a16="http://schemas.microsoft.com/office/drawing/2014/main" id="{DA748119-2BFB-4D26-B1CD-FB98CC315567}"/>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022548" y="4027598"/>
            <a:ext cx="1172680" cy="2321074"/>
          </a:xfrm>
          <a:prstGeom prst="rect">
            <a:avLst/>
          </a:prstGeom>
        </p:spPr>
      </p:pic>
      <p:pic>
        <p:nvPicPr>
          <p:cNvPr id="47" name="그림 46">
            <a:extLst>
              <a:ext uri="{FF2B5EF4-FFF2-40B4-BE49-F238E27FC236}">
                <a16:creationId xmlns:a16="http://schemas.microsoft.com/office/drawing/2014/main" id="{846CD472-B700-44BD-A4C2-F4831504BB3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flipH="1">
            <a:off x="12722409" y="3915650"/>
            <a:ext cx="1437286" cy="2348838"/>
          </a:xfrm>
          <a:prstGeom prst="rect">
            <a:avLst/>
          </a:prstGeom>
        </p:spPr>
      </p:pic>
      <p:pic>
        <p:nvPicPr>
          <p:cNvPr id="8" name="그림 7" descr="사람이(가) 표시된 사진&#10;&#10;자동 생성된 설명">
            <a:extLst>
              <a:ext uri="{FF2B5EF4-FFF2-40B4-BE49-F238E27FC236}">
                <a16:creationId xmlns:a16="http://schemas.microsoft.com/office/drawing/2014/main" id="{16097080-E66D-441E-8E98-BB4BBAB2923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072633" y="3958686"/>
            <a:ext cx="1197776" cy="2333598"/>
          </a:xfrm>
          <a:prstGeom prst="rect">
            <a:avLst/>
          </a:prstGeom>
        </p:spPr>
      </p:pic>
      <p:sp>
        <p:nvSpPr>
          <p:cNvPr id="53" name="화살표: 아래로 구부러짐 52">
            <a:extLst>
              <a:ext uri="{FF2B5EF4-FFF2-40B4-BE49-F238E27FC236}">
                <a16:creationId xmlns:a16="http://schemas.microsoft.com/office/drawing/2014/main" id="{985001FB-11D2-4F80-BBCE-6ED82F71E245}"/>
              </a:ext>
            </a:extLst>
          </p:cNvPr>
          <p:cNvSpPr/>
          <p:nvPr/>
        </p:nvSpPr>
        <p:spPr>
          <a:xfrm>
            <a:off x="3762998" y="3016969"/>
            <a:ext cx="1730188" cy="950258"/>
          </a:xfrm>
          <a:prstGeom prst="curvedDownArrow">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
        <p:nvSpPr>
          <p:cNvPr id="54" name="화살표: 아래로 구부러짐 53">
            <a:extLst>
              <a:ext uri="{FF2B5EF4-FFF2-40B4-BE49-F238E27FC236}">
                <a16:creationId xmlns:a16="http://schemas.microsoft.com/office/drawing/2014/main" id="{B8D1AC5C-0A3A-4EF4-8191-AA6E3A154FB8}"/>
              </a:ext>
            </a:extLst>
          </p:cNvPr>
          <p:cNvSpPr/>
          <p:nvPr/>
        </p:nvSpPr>
        <p:spPr>
          <a:xfrm>
            <a:off x="5886981" y="3016969"/>
            <a:ext cx="1730188" cy="950258"/>
          </a:xfrm>
          <a:prstGeom prst="curvedDownArrow">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
        <p:nvSpPr>
          <p:cNvPr id="55" name="화살표: 아래로 구부러짐 54">
            <a:extLst>
              <a:ext uri="{FF2B5EF4-FFF2-40B4-BE49-F238E27FC236}">
                <a16:creationId xmlns:a16="http://schemas.microsoft.com/office/drawing/2014/main" id="{00D356F0-78D4-4A58-96E2-BE7378CF8D7C}"/>
              </a:ext>
            </a:extLst>
          </p:cNvPr>
          <p:cNvSpPr/>
          <p:nvPr/>
        </p:nvSpPr>
        <p:spPr>
          <a:xfrm>
            <a:off x="11683752" y="3028812"/>
            <a:ext cx="1730188" cy="950258"/>
          </a:xfrm>
          <a:prstGeom prst="curvedDownArrow">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grpSp>
        <p:nvGrpSpPr>
          <p:cNvPr id="57" name="그룹 56">
            <a:extLst>
              <a:ext uri="{FF2B5EF4-FFF2-40B4-BE49-F238E27FC236}">
                <a16:creationId xmlns:a16="http://schemas.microsoft.com/office/drawing/2014/main" id="{B2ECD291-80C5-4673-9640-6FC79321486A}"/>
              </a:ext>
            </a:extLst>
          </p:cNvPr>
          <p:cNvGrpSpPr/>
          <p:nvPr/>
        </p:nvGrpSpPr>
        <p:grpSpPr>
          <a:xfrm>
            <a:off x="9118915" y="4006791"/>
            <a:ext cx="3137187" cy="2316515"/>
            <a:chOff x="4780928" y="2555928"/>
            <a:chExt cx="4331924" cy="3379444"/>
          </a:xfrm>
        </p:grpSpPr>
        <p:pic>
          <p:nvPicPr>
            <p:cNvPr id="58" name="그림 57" descr="실내, 장난감, 인형, 입은이(가) 표시된 사진&#10;&#10;자동 생성된 설명">
              <a:extLst>
                <a:ext uri="{FF2B5EF4-FFF2-40B4-BE49-F238E27FC236}">
                  <a16:creationId xmlns:a16="http://schemas.microsoft.com/office/drawing/2014/main" id="{0FADC943-74A9-499B-A5AC-CEAE7E8017F3}"/>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780928" y="2555928"/>
              <a:ext cx="1684737" cy="3334584"/>
            </a:xfrm>
            <a:prstGeom prst="rect">
              <a:avLst/>
            </a:prstGeom>
          </p:spPr>
        </p:pic>
        <p:pic>
          <p:nvPicPr>
            <p:cNvPr id="61" name="그림 60" descr="사람이(가) 표시된 사진&#10;&#10;자동 생성된 설명">
              <a:extLst>
                <a:ext uri="{FF2B5EF4-FFF2-40B4-BE49-F238E27FC236}">
                  <a16:creationId xmlns:a16="http://schemas.microsoft.com/office/drawing/2014/main" id="{A8215769-3C70-4F6F-86A7-28079F8D122D}"/>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378269" y="2555928"/>
              <a:ext cx="1734583" cy="3379444"/>
            </a:xfrm>
            <a:prstGeom prst="rect">
              <a:avLst/>
            </a:prstGeom>
          </p:spPr>
        </p:pic>
      </p:grpSp>
      <p:sp>
        <p:nvSpPr>
          <p:cNvPr id="63" name="화살표: 아래로 구부러짐 62">
            <a:extLst>
              <a:ext uri="{FF2B5EF4-FFF2-40B4-BE49-F238E27FC236}">
                <a16:creationId xmlns:a16="http://schemas.microsoft.com/office/drawing/2014/main" id="{C090BD37-1C89-4E18-AF1B-631B3CC8D4BA}"/>
              </a:ext>
            </a:extLst>
          </p:cNvPr>
          <p:cNvSpPr/>
          <p:nvPr/>
        </p:nvSpPr>
        <p:spPr>
          <a:xfrm>
            <a:off x="9853095" y="2933605"/>
            <a:ext cx="1730188" cy="950258"/>
          </a:xfrm>
          <a:prstGeom prst="curvedDownArrow">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
        <p:nvSpPr>
          <p:cNvPr id="64" name="화살표: 아래로 구부러짐 63">
            <a:extLst>
              <a:ext uri="{FF2B5EF4-FFF2-40B4-BE49-F238E27FC236}">
                <a16:creationId xmlns:a16="http://schemas.microsoft.com/office/drawing/2014/main" id="{3B73453E-A619-4C9C-9DAD-B158E35E872B}"/>
              </a:ext>
            </a:extLst>
          </p:cNvPr>
          <p:cNvSpPr/>
          <p:nvPr/>
        </p:nvSpPr>
        <p:spPr>
          <a:xfrm>
            <a:off x="7870038" y="2971951"/>
            <a:ext cx="1730188" cy="950258"/>
          </a:xfrm>
          <a:prstGeom prst="curvedDownArrow">
            <a:avLst/>
          </a:prstGeom>
          <a:solidFill>
            <a:schemeClr val="bg1"/>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grpSp>
        <p:nvGrpSpPr>
          <p:cNvPr id="87" name="그룹 86">
            <a:extLst>
              <a:ext uri="{FF2B5EF4-FFF2-40B4-BE49-F238E27FC236}">
                <a16:creationId xmlns:a16="http://schemas.microsoft.com/office/drawing/2014/main" id="{24DE16B2-8042-4A8D-8F77-A6BBD4C33352}"/>
              </a:ext>
            </a:extLst>
          </p:cNvPr>
          <p:cNvGrpSpPr/>
          <p:nvPr/>
        </p:nvGrpSpPr>
        <p:grpSpPr>
          <a:xfrm>
            <a:off x="1410023" y="6227250"/>
            <a:ext cx="1730189" cy="3019195"/>
            <a:chOff x="6832092" y="2279904"/>
            <a:chExt cx="2788921" cy="4303776"/>
          </a:xfrm>
        </p:grpSpPr>
        <p:sp>
          <p:nvSpPr>
            <p:cNvPr id="88" name="TextBox 87">
              <a:extLst>
                <a:ext uri="{FF2B5EF4-FFF2-40B4-BE49-F238E27FC236}">
                  <a16:creationId xmlns:a16="http://schemas.microsoft.com/office/drawing/2014/main" id="{3E5B4C7F-73A2-41D4-A249-94EABB1D7CCC}"/>
                </a:ext>
              </a:extLst>
            </p:cNvPr>
            <p:cNvSpPr txBox="1"/>
            <p:nvPr/>
          </p:nvSpPr>
          <p:spPr>
            <a:xfrm>
              <a:off x="7620002" y="2279904"/>
              <a:ext cx="1213101" cy="526472"/>
            </a:xfrm>
            <a:prstGeom prst="rect">
              <a:avLst/>
            </a:prstGeom>
            <a:noFill/>
          </p:spPr>
          <p:txBody>
            <a:bodyPr wrap="square" rtlCol="0">
              <a:spAutoFit/>
            </a:bodyPr>
            <a:lstStyle/>
            <a:p>
              <a:r>
                <a:rPr lang="ko-KR" altLang="en-US" dirty="0"/>
                <a:t>대야</a:t>
              </a:r>
              <a:endParaRPr lang="en-US" altLang="ko-KR" dirty="0">
                <a:solidFill>
                  <a:schemeClr val="bg1"/>
                </a:solidFill>
              </a:endParaRPr>
            </a:p>
          </p:txBody>
        </p:sp>
        <p:sp>
          <p:nvSpPr>
            <p:cNvPr id="90" name="사각형: 둥근 모서리 13">
              <a:extLst>
                <a:ext uri="{FF2B5EF4-FFF2-40B4-BE49-F238E27FC236}">
                  <a16:creationId xmlns:a16="http://schemas.microsoft.com/office/drawing/2014/main" id="{2E3455F3-CB9C-454A-8B39-7A9367F13584}"/>
                </a:ext>
              </a:extLst>
            </p:cNvPr>
            <p:cNvSpPr/>
            <p:nvPr/>
          </p:nvSpPr>
          <p:spPr>
            <a:xfrm>
              <a:off x="6832092" y="2834640"/>
              <a:ext cx="2788921" cy="3749040"/>
            </a:xfrm>
            <a:custGeom>
              <a:avLst/>
              <a:gdLst>
                <a:gd name="connsiteX0" fmla="*/ 0 w 2788921"/>
                <a:gd name="connsiteY0" fmla="*/ 464829 h 3749040"/>
                <a:gd name="connsiteX1" fmla="*/ 464829 w 2788921"/>
                <a:gd name="connsiteY1" fmla="*/ 0 h 3749040"/>
                <a:gd name="connsiteX2" fmla="*/ 2324092 w 2788921"/>
                <a:gd name="connsiteY2" fmla="*/ 0 h 3749040"/>
                <a:gd name="connsiteX3" fmla="*/ 2788921 w 2788921"/>
                <a:gd name="connsiteY3" fmla="*/ 464829 h 3749040"/>
                <a:gd name="connsiteX4" fmla="*/ 2788921 w 2788921"/>
                <a:gd name="connsiteY4" fmla="*/ 3284211 h 3749040"/>
                <a:gd name="connsiteX5" fmla="*/ 2324092 w 2788921"/>
                <a:gd name="connsiteY5" fmla="*/ 3749040 h 3749040"/>
                <a:gd name="connsiteX6" fmla="*/ 464829 w 2788921"/>
                <a:gd name="connsiteY6" fmla="*/ 3749040 h 3749040"/>
                <a:gd name="connsiteX7" fmla="*/ 0 w 2788921"/>
                <a:gd name="connsiteY7" fmla="*/ 3284211 h 3749040"/>
                <a:gd name="connsiteX8" fmla="*/ 0 w 2788921"/>
                <a:gd name="connsiteY8" fmla="*/ 464829 h 3749040"/>
                <a:gd name="connsiteX0" fmla="*/ 0 w 2788921"/>
                <a:gd name="connsiteY0" fmla="*/ 464829 h 3749040"/>
                <a:gd name="connsiteX1" fmla="*/ 464829 w 2788921"/>
                <a:gd name="connsiteY1" fmla="*/ 0 h 3749040"/>
                <a:gd name="connsiteX2" fmla="*/ 2324092 w 2788921"/>
                <a:gd name="connsiteY2" fmla="*/ 0 h 3749040"/>
                <a:gd name="connsiteX3" fmla="*/ 2788921 w 2788921"/>
                <a:gd name="connsiteY3" fmla="*/ 464829 h 3749040"/>
                <a:gd name="connsiteX4" fmla="*/ 2788921 w 2788921"/>
                <a:gd name="connsiteY4" fmla="*/ 3284211 h 3749040"/>
                <a:gd name="connsiteX5" fmla="*/ 2324092 w 2788921"/>
                <a:gd name="connsiteY5" fmla="*/ 3749040 h 3749040"/>
                <a:gd name="connsiteX6" fmla="*/ 464829 w 2788921"/>
                <a:gd name="connsiteY6" fmla="*/ 3749040 h 3749040"/>
                <a:gd name="connsiteX7" fmla="*/ 0 w 2788921"/>
                <a:gd name="connsiteY7" fmla="*/ 3284211 h 3749040"/>
                <a:gd name="connsiteX8" fmla="*/ 0 w 2788921"/>
                <a:gd name="connsiteY8" fmla="*/ 464829 h 3749040"/>
                <a:gd name="connsiteX0" fmla="*/ 0 w 2788921"/>
                <a:gd name="connsiteY0" fmla="*/ 464829 h 3749040"/>
                <a:gd name="connsiteX1" fmla="*/ 464829 w 2788921"/>
                <a:gd name="connsiteY1" fmla="*/ 0 h 3749040"/>
                <a:gd name="connsiteX2" fmla="*/ 2324092 w 2788921"/>
                <a:gd name="connsiteY2" fmla="*/ 0 h 3749040"/>
                <a:gd name="connsiteX3" fmla="*/ 2788921 w 2788921"/>
                <a:gd name="connsiteY3" fmla="*/ 464829 h 3749040"/>
                <a:gd name="connsiteX4" fmla="*/ 2788921 w 2788921"/>
                <a:gd name="connsiteY4" fmla="*/ 3284211 h 3749040"/>
                <a:gd name="connsiteX5" fmla="*/ 2324092 w 2788921"/>
                <a:gd name="connsiteY5" fmla="*/ 3749040 h 3749040"/>
                <a:gd name="connsiteX6" fmla="*/ 464829 w 2788921"/>
                <a:gd name="connsiteY6" fmla="*/ 3749040 h 3749040"/>
                <a:gd name="connsiteX7" fmla="*/ 0 w 2788921"/>
                <a:gd name="connsiteY7" fmla="*/ 3284211 h 3749040"/>
                <a:gd name="connsiteX8" fmla="*/ 0 w 2788921"/>
                <a:gd name="connsiteY8" fmla="*/ 464829 h 3749040"/>
                <a:gd name="connsiteX0" fmla="*/ 0 w 2788921"/>
                <a:gd name="connsiteY0" fmla="*/ 464829 h 3749040"/>
                <a:gd name="connsiteX1" fmla="*/ 464829 w 2788921"/>
                <a:gd name="connsiteY1" fmla="*/ 0 h 3749040"/>
                <a:gd name="connsiteX2" fmla="*/ 2324092 w 2788921"/>
                <a:gd name="connsiteY2" fmla="*/ 0 h 3749040"/>
                <a:gd name="connsiteX3" fmla="*/ 2788921 w 2788921"/>
                <a:gd name="connsiteY3" fmla="*/ 464829 h 3749040"/>
                <a:gd name="connsiteX4" fmla="*/ 2788921 w 2788921"/>
                <a:gd name="connsiteY4" fmla="*/ 3284211 h 3749040"/>
                <a:gd name="connsiteX5" fmla="*/ 2324092 w 2788921"/>
                <a:gd name="connsiteY5" fmla="*/ 3749040 h 3749040"/>
                <a:gd name="connsiteX6" fmla="*/ 464829 w 2788921"/>
                <a:gd name="connsiteY6" fmla="*/ 3749040 h 3749040"/>
                <a:gd name="connsiteX7" fmla="*/ 0 w 2788921"/>
                <a:gd name="connsiteY7" fmla="*/ 3284211 h 3749040"/>
                <a:gd name="connsiteX8" fmla="*/ 0 w 2788921"/>
                <a:gd name="connsiteY8" fmla="*/ 464829 h 3749040"/>
                <a:gd name="connsiteX0" fmla="*/ 0 w 2788921"/>
                <a:gd name="connsiteY0" fmla="*/ 464829 h 3749040"/>
                <a:gd name="connsiteX1" fmla="*/ 464829 w 2788921"/>
                <a:gd name="connsiteY1" fmla="*/ 0 h 3749040"/>
                <a:gd name="connsiteX2" fmla="*/ 2324092 w 2788921"/>
                <a:gd name="connsiteY2" fmla="*/ 0 h 3749040"/>
                <a:gd name="connsiteX3" fmla="*/ 2788921 w 2788921"/>
                <a:gd name="connsiteY3" fmla="*/ 464829 h 3749040"/>
                <a:gd name="connsiteX4" fmla="*/ 2788921 w 2788921"/>
                <a:gd name="connsiteY4" fmla="*/ 3284211 h 3749040"/>
                <a:gd name="connsiteX5" fmla="*/ 2324092 w 2788921"/>
                <a:gd name="connsiteY5" fmla="*/ 3749040 h 3749040"/>
                <a:gd name="connsiteX6" fmla="*/ 464829 w 2788921"/>
                <a:gd name="connsiteY6" fmla="*/ 3749040 h 3749040"/>
                <a:gd name="connsiteX7" fmla="*/ 0 w 2788921"/>
                <a:gd name="connsiteY7" fmla="*/ 3284211 h 3749040"/>
                <a:gd name="connsiteX8" fmla="*/ 0 w 2788921"/>
                <a:gd name="connsiteY8" fmla="*/ 464829 h 3749040"/>
                <a:gd name="connsiteX0" fmla="*/ 0 w 2788921"/>
                <a:gd name="connsiteY0" fmla="*/ 464829 h 3749040"/>
                <a:gd name="connsiteX1" fmla="*/ 464829 w 2788921"/>
                <a:gd name="connsiteY1" fmla="*/ 0 h 3749040"/>
                <a:gd name="connsiteX2" fmla="*/ 2324092 w 2788921"/>
                <a:gd name="connsiteY2" fmla="*/ 0 h 3749040"/>
                <a:gd name="connsiteX3" fmla="*/ 2788921 w 2788921"/>
                <a:gd name="connsiteY3" fmla="*/ 464829 h 3749040"/>
                <a:gd name="connsiteX4" fmla="*/ 2788921 w 2788921"/>
                <a:gd name="connsiteY4" fmla="*/ 3284211 h 3749040"/>
                <a:gd name="connsiteX5" fmla="*/ 2324092 w 2788921"/>
                <a:gd name="connsiteY5" fmla="*/ 3749040 h 3749040"/>
                <a:gd name="connsiteX6" fmla="*/ 464829 w 2788921"/>
                <a:gd name="connsiteY6" fmla="*/ 3749040 h 3749040"/>
                <a:gd name="connsiteX7" fmla="*/ 0 w 2788921"/>
                <a:gd name="connsiteY7" fmla="*/ 3284211 h 3749040"/>
                <a:gd name="connsiteX8" fmla="*/ 0 w 2788921"/>
                <a:gd name="connsiteY8" fmla="*/ 464829 h 3749040"/>
                <a:gd name="connsiteX0" fmla="*/ 0 w 2788921"/>
                <a:gd name="connsiteY0" fmla="*/ 464829 h 3749040"/>
                <a:gd name="connsiteX1" fmla="*/ 464829 w 2788921"/>
                <a:gd name="connsiteY1" fmla="*/ 0 h 3749040"/>
                <a:gd name="connsiteX2" fmla="*/ 2324092 w 2788921"/>
                <a:gd name="connsiteY2" fmla="*/ 0 h 3749040"/>
                <a:gd name="connsiteX3" fmla="*/ 2788921 w 2788921"/>
                <a:gd name="connsiteY3" fmla="*/ 464829 h 3749040"/>
                <a:gd name="connsiteX4" fmla="*/ 2788921 w 2788921"/>
                <a:gd name="connsiteY4" fmla="*/ 3284211 h 3749040"/>
                <a:gd name="connsiteX5" fmla="*/ 2324092 w 2788921"/>
                <a:gd name="connsiteY5" fmla="*/ 3749040 h 3749040"/>
                <a:gd name="connsiteX6" fmla="*/ 464829 w 2788921"/>
                <a:gd name="connsiteY6" fmla="*/ 3749040 h 3749040"/>
                <a:gd name="connsiteX7" fmla="*/ 0 w 2788921"/>
                <a:gd name="connsiteY7" fmla="*/ 3284211 h 3749040"/>
                <a:gd name="connsiteX8" fmla="*/ 0 w 2788921"/>
                <a:gd name="connsiteY8" fmla="*/ 464829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8921" h="3749040">
                  <a:moveTo>
                    <a:pt x="0" y="464829"/>
                  </a:moveTo>
                  <a:cubicBezTo>
                    <a:pt x="0" y="208111"/>
                    <a:pt x="208111" y="0"/>
                    <a:pt x="464829" y="0"/>
                  </a:cubicBezTo>
                  <a:lnTo>
                    <a:pt x="2324092" y="0"/>
                  </a:lnTo>
                  <a:cubicBezTo>
                    <a:pt x="2580810" y="0"/>
                    <a:pt x="2788921" y="208111"/>
                    <a:pt x="2788921" y="464829"/>
                  </a:cubicBezTo>
                  <a:lnTo>
                    <a:pt x="2788921" y="3284211"/>
                  </a:lnTo>
                  <a:cubicBezTo>
                    <a:pt x="2788921" y="3540929"/>
                    <a:pt x="2580810" y="3749040"/>
                    <a:pt x="2324092" y="3749040"/>
                  </a:cubicBezTo>
                  <a:lnTo>
                    <a:pt x="464829" y="3749040"/>
                  </a:lnTo>
                  <a:cubicBezTo>
                    <a:pt x="208111" y="3749040"/>
                    <a:pt x="0" y="3540929"/>
                    <a:pt x="0" y="3284211"/>
                  </a:cubicBezTo>
                  <a:lnTo>
                    <a:pt x="0" y="464829"/>
                  </a:lnTo>
                  <a:close/>
                </a:path>
              </a:pathLst>
            </a:cu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grpSp>
      <p:sp>
        <p:nvSpPr>
          <p:cNvPr id="94" name="직사각형 93">
            <a:extLst>
              <a:ext uri="{FF2B5EF4-FFF2-40B4-BE49-F238E27FC236}">
                <a16:creationId xmlns:a16="http://schemas.microsoft.com/office/drawing/2014/main" id="{6B67E30D-DB5B-4554-8C44-0577071340BA}"/>
              </a:ext>
            </a:extLst>
          </p:cNvPr>
          <p:cNvSpPr/>
          <p:nvPr/>
        </p:nvSpPr>
        <p:spPr>
          <a:xfrm>
            <a:off x="1574961" y="7503338"/>
            <a:ext cx="1423860" cy="300724"/>
          </a:xfrm>
          <a:prstGeom prst="rect">
            <a:avLst/>
          </a:prstGeom>
          <a:solidFill>
            <a:schemeClr val="bg1">
              <a:lumMod val="9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
        <p:nvSpPr>
          <p:cNvPr id="95" name="직사각형 94">
            <a:extLst>
              <a:ext uri="{FF2B5EF4-FFF2-40B4-BE49-F238E27FC236}">
                <a16:creationId xmlns:a16="http://schemas.microsoft.com/office/drawing/2014/main" id="{8EAF3393-AF63-4E9D-951E-27C3202E2592}"/>
              </a:ext>
            </a:extLst>
          </p:cNvPr>
          <p:cNvSpPr/>
          <p:nvPr/>
        </p:nvSpPr>
        <p:spPr>
          <a:xfrm>
            <a:off x="1585652" y="7126549"/>
            <a:ext cx="1423860" cy="300724"/>
          </a:xfrm>
          <a:prstGeom prst="rect">
            <a:avLst/>
          </a:prstGeom>
          <a:solidFill>
            <a:schemeClr val="bg1">
              <a:lumMod val="9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
        <p:nvSpPr>
          <p:cNvPr id="96" name="직사각형 95">
            <a:extLst>
              <a:ext uri="{FF2B5EF4-FFF2-40B4-BE49-F238E27FC236}">
                <a16:creationId xmlns:a16="http://schemas.microsoft.com/office/drawing/2014/main" id="{D2C35C78-388F-4A0C-8C91-A28ABAE0885E}"/>
              </a:ext>
            </a:extLst>
          </p:cNvPr>
          <p:cNvSpPr/>
          <p:nvPr/>
        </p:nvSpPr>
        <p:spPr>
          <a:xfrm>
            <a:off x="1574961" y="6736814"/>
            <a:ext cx="1423860" cy="300724"/>
          </a:xfrm>
          <a:prstGeom prst="rect">
            <a:avLst/>
          </a:prstGeom>
          <a:solidFill>
            <a:schemeClr val="bg1">
              <a:lumMod val="9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
        <p:nvSpPr>
          <p:cNvPr id="97" name="직사각형 96">
            <a:extLst>
              <a:ext uri="{FF2B5EF4-FFF2-40B4-BE49-F238E27FC236}">
                <a16:creationId xmlns:a16="http://schemas.microsoft.com/office/drawing/2014/main" id="{47FEF4CC-1812-4B6D-B8AF-C2256ED6FA4A}"/>
              </a:ext>
            </a:extLst>
          </p:cNvPr>
          <p:cNvSpPr/>
          <p:nvPr/>
        </p:nvSpPr>
        <p:spPr>
          <a:xfrm>
            <a:off x="1574961" y="7937412"/>
            <a:ext cx="1423860" cy="300724"/>
          </a:xfrm>
          <a:prstGeom prst="rect">
            <a:avLst/>
          </a:prstGeom>
          <a:solidFill>
            <a:schemeClr val="bg1">
              <a:lumMod val="9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
        <p:nvSpPr>
          <p:cNvPr id="98" name="직사각형 97">
            <a:extLst>
              <a:ext uri="{FF2B5EF4-FFF2-40B4-BE49-F238E27FC236}">
                <a16:creationId xmlns:a16="http://schemas.microsoft.com/office/drawing/2014/main" id="{3F74BA2D-EE30-4F32-BEF6-A6F70B42326C}"/>
              </a:ext>
            </a:extLst>
          </p:cNvPr>
          <p:cNvSpPr/>
          <p:nvPr/>
        </p:nvSpPr>
        <p:spPr>
          <a:xfrm>
            <a:off x="1574961" y="8371486"/>
            <a:ext cx="1423860" cy="300724"/>
          </a:xfrm>
          <a:prstGeom prst="rect">
            <a:avLst/>
          </a:prstGeom>
          <a:solidFill>
            <a:schemeClr val="bg1">
              <a:lumMod val="9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
        <p:nvSpPr>
          <p:cNvPr id="99" name="직사각형 98">
            <a:extLst>
              <a:ext uri="{FF2B5EF4-FFF2-40B4-BE49-F238E27FC236}">
                <a16:creationId xmlns:a16="http://schemas.microsoft.com/office/drawing/2014/main" id="{DE31F2F1-3B9B-4CC5-AE29-CEF9DB620642}"/>
              </a:ext>
            </a:extLst>
          </p:cNvPr>
          <p:cNvSpPr/>
          <p:nvPr/>
        </p:nvSpPr>
        <p:spPr>
          <a:xfrm>
            <a:off x="1574961" y="8827610"/>
            <a:ext cx="1423860" cy="300724"/>
          </a:xfrm>
          <a:prstGeom prst="rect">
            <a:avLst/>
          </a:prstGeom>
          <a:solidFill>
            <a:schemeClr val="bg1">
              <a:lumMod val="9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Tree>
    <p:extLst>
      <p:ext uri="{BB962C8B-B14F-4D97-AF65-F5344CB8AC3E}">
        <p14:creationId xmlns:p14="http://schemas.microsoft.com/office/powerpoint/2010/main" val="3860300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96"/>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95"/>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94"/>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97"/>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98"/>
                                        </p:tgtEl>
                                        <p:attrNameLst>
                                          <p:attrName>style.visibility</p:attrName>
                                        </p:attrNameLst>
                                      </p:cBhvr>
                                      <p:to>
                                        <p:strVal val="hidden"/>
                                      </p:to>
                                    </p:set>
                                  </p:childTnLst>
                                </p:cTn>
                              </p:par>
                              <p:par>
                                <p:cTn id="35" presetID="1" presetClass="exit" presetSubtype="0" fill="hold" grpId="0" nodeType="withEffect">
                                  <p:stCondLst>
                                    <p:cond delay="0"/>
                                  </p:stCondLst>
                                  <p:childTnLst>
                                    <p:set>
                                      <p:cBhvr>
                                        <p:cTn id="36" dur="1" fill="hold">
                                          <p:stCondLst>
                                            <p:cond delay="0"/>
                                          </p:stCondLst>
                                        </p:cTn>
                                        <p:tgtEl>
                                          <p:spTgt spid="9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63" grpId="0" animBg="1"/>
      <p:bldP spid="64" grpId="0" animBg="1"/>
      <p:bldP spid="94" grpId="0" animBg="1"/>
      <p:bldP spid="95" grpId="0" animBg="1"/>
      <p:bldP spid="96" grpId="0" animBg="1"/>
      <p:bldP spid="97" grpId="0" animBg="1"/>
      <p:bldP spid="98" grpId="0" animBg="1"/>
      <p:bldP spid="9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4475880" y="6286500"/>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5122288" y="5591657"/>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grpSp>
        <p:nvGrpSpPr>
          <p:cNvPr id="1022" name="그룹 1022"/>
          <p:cNvGrpSpPr/>
          <p:nvPr/>
        </p:nvGrpSpPr>
        <p:grpSpPr>
          <a:xfrm>
            <a:off x="12366947" y="5774788"/>
            <a:ext cx="5144234" cy="4510926"/>
            <a:chOff x="12017204" y="8814615"/>
            <a:chExt cx="5144234" cy="5529682"/>
          </a:xfrm>
        </p:grpSpPr>
        <p:pic>
          <p:nvPicPr>
            <p:cNvPr id="59" name="Object 58"/>
            <p:cNvPicPr>
              <a:picLocks noChangeAspect="1"/>
            </p:cNvPicPr>
            <p:nvPr/>
          </p:nvPicPr>
          <p:blipFill>
            <a:blip r:embed="rId16" cstate="print"/>
            <a:stretch>
              <a:fillRect/>
            </a:stretch>
          </p:blipFill>
          <p:spPr>
            <a:xfrm>
              <a:off x="12017204" y="8814615"/>
              <a:ext cx="5144234" cy="5529682"/>
            </a:xfrm>
            <a:prstGeom prst="rect">
              <a:avLst/>
            </a:prstGeom>
          </p:spPr>
        </p:pic>
      </p:grpSp>
      <p:pic>
        <p:nvPicPr>
          <p:cNvPr id="45" name="그림 44" descr="장난감, 인형, 입은이(가) 표시된 사진&#10;&#10;자동 생성된 설명">
            <a:extLst>
              <a:ext uri="{FF2B5EF4-FFF2-40B4-BE49-F238E27FC236}">
                <a16:creationId xmlns:a16="http://schemas.microsoft.com/office/drawing/2014/main" id="{5FB2E654-5F7A-4580-BFFF-F54653AF4B1A}"/>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031379" y="3981775"/>
            <a:ext cx="1255821" cy="2304501"/>
          </a:xfrm>
          <a:prstGeom prst="rect">
            <a:avLst/>
          </a:prstGeom>
        </p:spPr>
      </p:pic>
      <p:pic>
        <p:nvPicPr>
          <p:cNvPr id="46" name="그림 45" descr="실내, 장난감이(가) 표시된 사진&#10;&#10;자동 생성된 설명">
            <a:extLst>
              <a:ext uri="{FF2B5EF4-FFF2-40B4-BE49-F238E27FC236}">
                <a16:creationId xmlns:a16="http://schemas.microsoft.com/office/drawing/2014/main" id="{DA748119-2BFB-4D26-B1CD-FB98CC315567}"/>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5022548" y="4027598"/>
            <a:ext cx="1172680" cy="2321074"/>
          </a:xfrm>
          <a:prstGeom prst="rect">
            <a:avLst/>
          </a:prstGeom>
        </p:spPr>
      </p:pic>
      <p:pic>
        <p:nvPicPr>
          <p:cNvPr id="47" name="그림 46">
            <a:extLst>
              <a:ext uri="{FF2B5EF4-FFF2-40B4-BE49-F238E27FC236}">
                <a16:creationId xmlns:a16="http://schemas.microsoft.com/office/drawing/2014/main" id="{846CD472-B700-44BD-A4C2-F4831504BB3C}"/>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flipH="1">
            <a:off x="12722409" y="3915650"/>
            <a:ext cx="1437286" cy="2348838"/>
          </a:xfrm>
          <a:prstGeom prst="rect">
            <a:avLst/>
          </a:prstGeom>
        </p:spPr>
      </p:pic>
      <p:pic>
        <p:nvPicPr>
          <p:cNvPr id="8" name="그림 7" descr="사람이(가) 표시된 사진&#10;&#10;자동 생성된 설명">
            <a:extLst>
              <a:ext uri="{FF2B5EF4-FFF2-40B4-BE49-F238E27FC236}">
                <a16:creationId xmlns:a16="http://schemas.microsoft.com/office/drawing/2014/main" id="{16097080-E66D-441E-8E98-BB4BBAB29233}"/>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072633" y="3958686"/>
            <a:ext cx="1197776" cy="2333598"/>
          </a:xfrm>
          <a:prstGeom prst="rect">
            <a:avLst/>
          </a:prstGeom>
        </p:spPr>
      </p:pic>
      <p:grpSp>
        <p:nvGrpSpPr>
          <p:cNvPr id="57" name="그룹 56">
            <a:extLst>
              <a:ext uri="{FF2B5EF4-FFF2-40B4-BE49-F238E27FC236}">
                <a16:creationId xmlns:a16="http://schemas.microsoft.com/office/drawing/2014/main" id="{B2ECD291-80C5-4673-9640-6FC79321486A}"/>
              </a:ext>
            </a:extLst>
          </p:cNvPr>
          <p:cNvGrpSpPr/>
          <p:nvPr/>
        </p:nvGrpSpPr>
        <p:grpSpPr>
          <a:xfrm>
            <a:off x="9118915" y="4006791"/>
            <a:ext cx="3137187" cy="2316515"/>
            <a:chOff x="4780928" y="2555928"/>
            <a:chExt cx="4331924" cy="3379444"/>
          </a:xfrm>
        </p:grpSpPr>
        <p:pic>
          <p:nvPicPr>
            <p:cNvPr id="58" name="그림 57" descr="실내, 장난감, 인형, 입은이(가) 표시된 사진&#10;&#10;자동 생성된 설명">
              <a:extLst>
                <a:ext uri="{FF2B5EF4-FFF2-40B4-BE49-F238E27FC236}">
                  <a16:creationId xmlns:a16="http://schemas.microsoft.com/office/drawing/2014/main" id="{0FADC943-74A9-499B-A5AC-CEAE7E8017F3}"/>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780928" y="2555928"/>
              <a:ext cx="1684737" cy="3334584"/>
            </a:xfrm>
            <a:prstGeom prst="rect">
              <a:avLst/>
            </a:prstGeom>
          </p:spPr>
        </p:pic>
        <p:pic>
          <p:nvPicPr>
            <p:cNvPr id="61" name="그림 60" descr="사람이(가) 표시된 사진&#10;&#10;자동 생성된 설명">
              <a:extLst>
                <a:ext uri="{FF2B5EF4-FFF2-40B4-BE49-F238E27FC236}">
                  <a16:creationId xmlns:a16="http://schemas.microsoft.com/office/drawing/2014/main" id="{A8215769-3C70-4F6F-86A7-28079F8D122D}"/>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378269" y="2555928"/>
              <a:ext cx="1734583" cy="3379444"/>
            </a:xfrm>
            <a:prstGeom prst="rect">
              <a:avLst/>
            </a:prstGeom>
          </p:spPr>
        </p:pic>
      </p:grpSp>
      <p:grpSp>
        <p:nvGrpSpPr>
          <p:cNvPr id="87" name="그룹 86">
            <a:extLst>
              <a:ext uri="{FF2B5EF4-FFF2-40B4-BE49-F238E27FC236}">
                <a16:creationId xmlns:a16="http://schemas.microsoft.com/office/drawing/2014/main" id="{24DE16B2-8042-4A8D-8F77-A6BBD4C33352}"/>
              </a:ext>
            </a:extLst>
          </p:cNvPr>
          <p:cNvGrpSpPr/>
          <p:nvPr/>
        </p:nvGrpSpPr>
        <p:grpSpPr>
          <a:xfrm>
            <a:off x="1410023" y="6227250"/>
            <a:ext cx="1730189" cy="3019195"/>
            <a:chOff x="6832092" y="2279904"/>
            <a:chExt cx="2788921" cy="4303776"/>
          </a:xfrm>
        </p:grpSpPr>
        <p:sp>
          <p:nvSpPr>
            <p:cNvPr id="88" name="TextBox 87">
              <a:extLst>
                <a:ext uri="{FF2B5EF4-FFF2-40B4-BE49-F238E27FC236}">
                  <a16:creationId xmlns:a16="http://schemas.microsoft.com/office/drawing/2014/main" id="{3E5B4C7F-73A2-41D4-A249-94EABB1D7CCC}"/>
                </a:ext>
              </a:extLst>
            </p:cNvPr>
            <p:cNvSpPr txBox="1"/>
            <p:nvPr/>
          </p:nvSpPr>
          <p:spPr>
            <a:xfrm>
              <a:off x="7620002" y="2279904"/>
              <a:ext cx="1213101" cy="526472"/>
            </a:xfrm>
            <a:prstGeom prst="rect">
              <a:avLst/>
            </a:prstGeom>
            <a:noFill/>
          </p:spPr>
          <p:txBody>
            <a:bodyPr wrap="square" rtlCol="0">
              <a:spAutoFit/>
            </a:bodyPr>
            <a:lstStyle/>
            <a:p>
              <a:r>
                <a:rPr lang="ko-KR" altLang="en-US" dirty="0"/>
                <a:t>대야</a:t>
              </a:r>
              <a:endParaRPr lang="en-US" altLang="ko-KR" dirty="0">
                <a:solidFill>
                  <a:schemeClr val="bg1"/>
                </a:solidFill>
              </a:endParaRPr>
            </a:p>
          </p:txBody>
        </p:sp>
        <p:sp>
          <p:nvSpPr>
            <p:cNvPr id="90" name="사각형: 둥근 모서리 13">
              <a:extLst>
                <a:ext uri="{FF2B5EF4-FFF2-40B4-BE49-F238E27FC236}">
                  <a16:creationId xmlns:a16="http://schemas.microsoft.com/office/drawing/2014/main" id="{2E3455F3-CB9C-454A-8B39-7A9367F13584}"/>
                </a:ext>
              </a:extLst>
            </p:cNvPr>
            <p:cNvSpPr/>
            <p:nvPr/>
          </p:nvSpPr>
          <p:spPr>
            <a:xfrm>
              <a:off x="6832092" y="2834640"/>
              <a:ext cx="2788921" cy="3749040"/>
            </a:xfrm>
            <a:custGeom>
              <a:avLst/>
              <a:gdLst>
                <a:gd name="connsiteX0" fmla="*/ 0 w 2788921"/>
                <a:gd name="connsiteY0" fmla="*/ 464829 h 3749040"/>
                <a:gd name="connsiteX1" fmla="*/ 464829 w 2788921"/>
                <a:gd name="connsiteY1" fmla="*/ 0 h 3749040"/>
                <a:gd name="connsiteX2" fmla="*/ 2324092 w 2788921"/>
                <a:gd name="connsiteY2" fmla="*/ 0 h 3749040"/>
                <a:gd name="connsiteX3" fmla="*/ 2788921 w 2788921"/>
                <a:gd name="connsiteY3" fmla="*/ 464829 h 3749040"/>
                <a:gd name="connsiteX4" fmla="*/ 2788921 w 2788921"/>
                <a:gd name="connsiteY4" fmla="*/ 3284211 h 3749040"/>
                <a:gd name="connsiteX5" fmla="*/ 2324092 w 2788921"/>
                <a:gd name="connsiteY5" fmla="*/ 3749040 h 3749040"/>
                <a:gd name="connsiteX6" fmla="*/ 464829 w 2788921"/>
                <a:gd name="connsiteY6" fmla="*/ 3749040 h 3749040"/>
                <a:gd name="connsiteX7" fmla="*/ 0 w 2788921"/>
                <a:gd name="connsiteY7" fmla="*/ 3284211 h 3749040"/>
                <a:gd name="connsiteX8" fmla="*/ 0 w 2788921"/>
                <a:gd name="connsiteY8" fmla="*/ 464829 h 3749040"/>
                <a:gd name="connsiteX0" fmla="*/ 0 w 2788921"/>
                <a:gd name="connsiteY0" fmla="*/ 464829 h 3749040"/>
                <a:gd name="connsiteX1" fmla="*/ 464829 w 2788921"/>
                <a:gd name="connsiteY1" fmla="*/ 0 h 3749040"/>
                <a:gd name="connsiteX2" fmla="*/ 2324092 w 2788921"/>
                <a:gd name="connsiteY2" fmla="*/ 0 h 3749040"/>
                <a:gd name="connsiteX3" fmla="*/ 2788921 w 2788921"/>
                <a:gd name="connsiteY3" fmla="*/ 464829 h 3749040"/>
                <a:gd name="connsiteX4" fmla="*/ 2788921 w 2788921"/>
                <a:gd name="connsiteY4" fmla="*/ 3284211 h 3749040"/>
                <a:gd name="connsiteX5" fmla="*/ 2324092 w 2788921"/>
                <a:gd name="connsiteY5" fmla="*/ 3749040 h 3749040"/>
                <a:gd name="connsiteX6" fmla="*/ 464829 w 2788921"/>
                <a:gd name="connsiteY6" fmla="*/ 3749040 h 3749040"/>
                <a:gd name="connsiteX7" fmla="*/ 0 w 2788921"/>
                <a:gd name="connsiteY7" fmla="*/ 3284211 h 3749040"/>
                <a:gd name="connsiteX8" fmla="*/ 0 w 2788921"/>
                <a:gd name="connsiteY8" fmla="*/ 464829 h 3749040"/>
                <a:gd name="connsiteX0" fmla="*/ 0 w 2788921"/>
                <a:gd name="connsiteY0" fmla="*/ 464829 h 3749040"/>
                <a:gd name="connsiteX1" fmla="*/ 464829 w 2788921"/>
                <a:gd name="connsiteY1" fmla="*/ 0 h 3749040"/>
                <a:gd name="connsiteX2" fmla="*/ 2324092 w 2788921"/>
                <a:gd name="connsiteY2" fmla="*/ 0 h 3749040"/>
                <a:gd name="connsiteX3" fmla="*/ 2788921 w 2788921"/>
                <a:gd name="connsiteY3" fmla="*/ 464829 h 3749040"/>
                <a:gd name="connsiteX4" fmla="*/ 2788921 w 2788921"/>
                <a:gd name="connsiteY4" fmla="*/ 3284211 h 3749040"/>
                <a:gd name="connsiteX5" fmla="*/ 2324092 w 2788921"/>
                <a:gd name="connsiteY5" fmla="*/ 3749040 h 3749040"/>
                <a:gd name="connsiteX6" fmla="*/ 464829 w 2788921"/>
                <a:gd name="connsiteY6" fmla="*/ 3749040 h 3749040"/>
                <a:gd name="connsiteX7" fmla="*/ 0 w 2788921"/>
                <a:gd name="connsiteY7" fmla="*/ 3284211 h 3749040"/>
                <a:gd name="connsiteX8" fmla="*/ 0 w 2788921"/>
                <a:gd name="connsiteY8" fmla="*/ 464829 h 3749040"/>
                <a:gd name="connsiteX0" fmla="*/ 0 w 2788921"/>
                <a:gd name="connsiteY0" fmla="*/ 464829 h 3749040"/>
                <a:gd name="connsiteX1" fmla="*/ 464829 w 2788921"/>
                <a:gd name="connsiteY1" fmla="*/ 0 h 3749040"/>
                <a:gd name="connsiteX2" fmla="*/ 2324092 w 2788921"/>
                <a:gd name="connsiteY2" fmla="*/ 0 h 3749040"/>
                <a:gd name="connsiteX3" fmla="*/ 2788921 w 2788921"/>
                <a:gd name="connsiteY3" fmla="*/ 464829 h 3749040"/>
                <a:gd name="connsiteX4" fmla="*/ 2788921 w 2788921"/>
                <a:gd name="connsiteY4" fmla="*/ 3284211 h 3749040"/>
                <a:gd name="connsiteX5" fmla="*/ 2324092 w 2788921"/>
                <a:gd name="connsiteY5" fmla="*/ 3749040 h 3749040"/>
                <a:gd name="connsiteX6" fmla="*/ 464829 w 2788921"/>
                <a:gd name="connsiteY6" fmla="*/ 3749040 h 3749040"/>
                <a:gd name="connsiteX7" fmla="*/ 0 w 2788921"/>
                <a:gd name="connsiteY7" fmla="*/ 3284211 h 3749040"/>
                <a:gd name="connsiteX8" fmla="*/ 0 w 2788921"/>
                <a:gd name="connsiteY8" fmla="*/ 464829 h 3749040"/>
                <a:gd name="connsiteX0" fmla="*/ 0 w 2788921"/>
                <a:gd name="connsiteY0" fmla="*/ 464829 h 3749040"/>
                <a:gd name="connsiteX1" fmla="*/ 464829 w 2788921"/>
                <a:gd name="connsiteY1" fmla="*/ 0 h 3749040"/>
                <a:gd name="connsiteX2" fmla="*/ 2324092 w 2788921"/>
                <a:gd name="connsiteY2" fmla="*/ 0 h 3749040"/>
                <a:gd name="connsiteX3" fmla="*/ 2788921 w 2788921"/>
                <a:gd name="connsiteY3" fmla="*/ 464829 h 3749040"/>
                <a:gd name="connsiteX4" fmla="*/ 2788921 w 2788921"/>
                <a:gd name="connsiteY4" fmla="*/ 3284211 h 3749040"/>
                <a:gd name="connsiteX5" fmla="*/ 2324092 w 2788921"/>
                <a:gd name="connsiteY5" fmla="*/ 3749040 h 3749040"/>
                <a:gd name="connsiteX6" fmla="*/ 464829 w 2788921"/>
                <a:gd name="connsiteY6" fmla="*/ 3749040 h 3749040"/>
                <a:gd name="connsiteX7" fmla="*/ 0 w 2788921"/>
                <a:gd name="connsiteY7" fmla="*/ 3284211 h 3749040"/>
                <a:gd name="connsiteX8" fmla="*/ 0 w 2788921"/>
                <a:gd name="connsiteY8" fmla="*/ 464829 h 3749040"/>
                <a:gd name="connsiteX0" fmla="*/ 0 w 2788921"/>
                <a:gd name="connsiteY0" fmla="*/ 464829 h 3749040"/>
                <a:gd name="connsiteX1" fmla="*/ 464829 w 2788921"/>
                <a:gd name="connsiteY1" fmla="*/ 0 h 3749040"/>
                <a:gd name="connsiteX2" fmla="*/ 2324092 w 2788921"/>
                <a:gd name="connsiteY2" fmla="*/ 0 h 3749040"/>
                <a:gd name="connsiteX3" fmla="*/ 2788921 w 2788921"/>
                <a:gd name="connsiteY3" fmla="*/ 464829 h 3749040"/>
                <a:gd name="connsiteX4" fmla="*/ 2788921 w 2788921"/>
                <a:gd name="connsiteY4" fmla="*/ 3284211 h 3749040"/>
                <a:gd name="connsiteX5" fmla="*/ 2324092 w 2788921"/>
                <a:gd name="connsiteY5" fmla="*/ 3749040 h 3749040"/>
                <a:gd name="connsiteX6" fmla="*/ 464829 w 2788921"/>
                <a:gd name="connsiteY6" fmla="*/ 3749040 h 3749040"/>
                <a:gd name="connsiteX7" fmla="*/ 0 w 2788921"/>
                <a:gd name="connsiteY7" fmla="*/ 3284211 h 3749040"/>
                <a:gd name="connsiteX8" fmla="*/ 0 w 2788921"/>
                <a:gd name="connsiteY8" fmla="*/ 464829 h 3749040"/>
                <a:gd name="connsiteX0" fmla="*/ 0 w 2788921"/>
                <a:gd name="connsiteY0" fmla="*/ 464829 h 3749040"/>
                <a:gd name="connsiteX1" fmla="*/ 464829 w 2788921"/>
                <a:gd name="connsiteY1" fmla="*/ 0 h 3749040"/>
                <a:gd name="connsiteX2" fmla="*/ 2324092 w 2788921"/>
                <a:gd name="connsiteY2" fmla="*/ 0 h 3749040"/>
                <a:gd name="connsiteX3" fmla="*/ 2788921 w 2788921"/>
                <a:gd name="connsiteY3" fmla="*/ 464829 h 3749040"/>
                <a:gd name="connsiteX4" fmla="*/ 2788921 w 2788921"/>
                <a:gd name="connsiteY4" fmla="*/ 3284211 h 3749040"/>
                <a:gd name="connsiteX5" fmla="*/ 2324092 w 2788921"/>
                <a:gd name="connsiteY5" fmla="*/ 3749040 h 3749040"/>
                <a:gd name="connsiteX6" fmla="*/ 464829 w 2788921"/>
                <a:gd name="connsiteY6" fmla="*/ 3749040 h 3749040"/>
                <a:gd name="connsiteX7" fmla="*/ 0 w 2788921"/>
                <a:gd name="connsiteY7" fmla="*/ 3284211 h 3749040"/>
                <a:gd name="connsiteX8" fmla="*/ 0 w 2788921"/>
                <a:gd name="connsiteY8" fmla="*/ 464829 h 3749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88921" h="3749040">
                  <a:moveTo>
                    <a:pt x="0" y="464829"/>
                  </a:moveTo>
                  <a:cubicBezTo>
                    <a:pt x="0" y="208111"/>
                    <a:pt x="208111" y="0"/>
                    <a:pt x="464829" y="0"/>
                  </a:cubicBezTo>
                  <a:lnTo>
                    <a:pt x="2324092" y="0"/>
                  </a:lnTo>
                  <a:cubicBezTo>
                    <a:pt x="2580810" y="0"/>
                    <a:pt x="2788921" y="208111"/>
                    <a:pt x="2788921" y="464829"/>
                  </a:cubicBezTo>
                  <a:lnTo>
                    <a:pt x="2788921" y="3284211"/>
                  </a:lnTo>
                  <a:cubicBezTo>
                    <a:pt x="2788921" y="3540929"/>
                    <a:pt x="2580810" y="3749040"/>
                    <a:pt x="2324092" y="3749040"/>
                  </a:cubicBezTo>
                  <a:lnTo>
                    <a:pt x="464829" y="3749040"/>
                  </a:lnTo>
                  <a:cubicBezTo>
                    <a:pt x="208111" y="3749040"/>
                    <a:pt x="0" y="3540929"/>
                    <a:pt x="0" y="3284211"/>
                  </a:cubicBezTo>
                  <a:lnTo>
                    <a:pt x="0" y="464829"/>
                  </a:lnTo>
                  <a:close/>
                </a:path>
              </a:pathLst>
            </a:custGeom>
            <a:solidFill>
              <a:srgbClr val="FFC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grpSp>
      <p:sp>
        <p:nvSpPr>
          <p:cNvPr id="94" name="직사각형 93">
            <a:extLst>
              <a:ext uri="{FF2B5EF4-FFF2-40B4-BE49-F238E27FC236}">
                <a16:creationId xmlns:a16="http://schemas.microsoft.com/office/drawing/2014/main" id="{6B67E30D-DB5B-4554-8C44-0577071340BA}"/>
              </a:ext>
            </a:extLst>
          </p:cNvPr>
          <p:cNvSpPr/>
          <p:nvPr/>
        </p:nvSpPr>
        <p:spPr>
          <a:xfrm>
            <a:off x="1574961" y="7503338"/>
            <a:ext cx="1423860" cy="300724"/>
          </a:xfrm>
          <a:prstGeom prst="rect">
            <a:avLst/>
          </a:prstGeom>
          <a:solidFill>
            <a:schemeClr val="bg1">
              <a:lumMod val="9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
        <p:nvSpPr>
          <p:cNvPr id="95" name="직사각형 94">
            <a:extLst>
              <a:ext uri="{FF2B5EF4-FFF2-40B4-BE49-F238E27FC236}">
                <a16:creationId xmlns:a16="http://schemas.microsoft.com/office/drawing/2014/main" id="{8EAF3393-AF63-4E9D-951E-27C3202E2592}"/>
              </a:ext>
            </a:extLst>
          </p:cNvPr>
          <p:cNvSpPr/>
          <p:nvPr/>
        </p:nvSpPr>
        <p:spPr>
          <a:xfrm>
            <a:off x="1585652" y="7126549"/>
            <a:ext cx="1423860" cy="300724"/>
          </a:xfrm>
          <a:prstGeom prst="rect">
            <a:avLst/>
          </a:prstGeom>
          <a:solidFill>
            <a:schemeClr val="bg1">
              <a:lumMod val="9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
        <p:nvSpPr>
          <p:cNvPr id="96" name="직사각형 95">
            <a:extLst>
              <a:ext uri="{FF2B5EF4-FFF2-40B4-BE49-F238E27FC236}">
                <a16:creationId xmlns:a16="http://schemas.microsoft.com/office/drawing/2014/main" id="{D2C35C78-388F-4A0C-8C91-A28ABAE0885E}"/>
              </a:ext>
            </a:extLst>
          </p:cNvPr>
          <p:cNvSpPr/>
          <p:nvPr/>
        </p:nvSpPr>
        <p:spPr>
          <a:xfrm>
            <a:off x="1574961" y="6736814"/>
            <a:ext cx="1423860" cy="300724"/>
          </a:xfrm>
          <a:prstGeom prst="rect">
            <a:avLst/>
          </a:prstGeom>
          <a:solidFill>
            <a:schemeClr val="bg1">
              <a:lumMod val="9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
        <p:nvSpPr>
          <p:cNvPr id="97" name="직사각형 96">
            <a:extLst>
              <a:ext uri="{FF2B5EF4-FFF2-40B4-BE49-F238E27FC236}">
                <a16:creationId xmlns:a16="http://schemas.microsoft.com/office/drawing/2014/main" id="{47FEF4CC-1812-4B6D-B8AF-C2256ED6FA4A}"/>
              </a:ext>
            </a:extLst>
          </p:cNvPr>
          <p:cNvSpPr/>
          <p:nvPr/>
        </p:nvSpPr>
        <p:spPr>
          <a:xfrm>
            <a:off x="1574961" y="7937412"/>
            <a:ext cx="1423860" cy="300724"/>
          </a:xfrm>
          <a:prstGeom prst="rect">
            <a:avLst/>
          </a:prstGeom>
          <a:solidFill>
            <a:schemeClr val="bg1">
              <a:lumMod val="9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
        <p:nvSpPr>
          <p:cNvPr id="98" name="직사각형 97">
            <a:extLst>
              <a:ext uri="{FF2B5EF4-FFF2-40B4-BE49-F238E27FC236}">
                <a16:creationId xmlns:a16="http://schemas.microsoft.com/office/drawing/2014/main" id="{3F74BA2D-EE30-4F32-BEF6-A6F70B42326C}"/>
              </a:ext>
            </a:extLst>
          </p:cNvPr>
          <p:cNvSpPr/>
          <p:nvPr/>
        </p:nvSpPr>
        <p:spPr>
          <a:xfrm>
            <a:off x="1574961" y="8371486"/>
            <a:ext cx="1423860" cy="300724"/>
          </a:xfrm>
          <a:prstGeom prst="rect">
            <a:avLst/>
          </a:prstGeom>
          <a:solidFill>
            <a:schemeClr val="bg1">
              <a:lumMod val="9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
        <p:nvSpPr>
          <p:cNvPr id="99" name="직사각형 98">
            <a:extLst>
              <a:ext uri="{FF2B5EF4-FFF2-40B4-BE49-F238E27FC236}">
                <a16:creationId xmlns:a16="http://schemas.microsoft.com/office/drawing/2014/main" id="{DE31F2F1-3B9B-4CC5-AE29-CEF9DB620642}"/>
              </a:ext>
            </a:extLst>
          </p:cNvPr>
          <p:cNvSpPr/>
          <p:nvPr/>
        </p:nvSpPr>
        <p:spPr>
          <a:xfrm>
            <a:off x="1574961" y="8827610"/>
            <a:ext cx="1423860" cy="300724"/>
          </a:xfrm>
          <a:prstGeom prst="rect">
            <a:avLst/>
          </a:prstGeom>
          <a:solidFill>
            <a:schemeClr val="bg1">
              <a:lumMod val="95000"/>
            </a:schemeClr>
          </a:solidFill>
          <a:ln w="2222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latinLnBrk="0">
              <a:lnSpc>
                <a:spcPct val="150000"/>
              </a:lnSpc>
            </a:pPr>
            <a:endParaRPr lang="ko-KR" altLang="en-US" sz="2400" b="1" i="1" kern="0" dirty="0">
              <a:solidFill>
                <a:srgbClr val="FD8C8C"/>
              </a:solidFill>
            </a:endParaRPr>
          </a:p>
        </p:txBody>
      </p:sp>
      <p:sp>
        <p:nvSpPr>
          <p:cNvPr id="66" name="TextBox 65">
            <a:extLst>
              <a:ext uri="{FF2B5EF4-FFF2-40B4-BE49-F238E27FC236}">
                <a16:creationId xmlns:a16="http://schemas.microsoft.com/office/drawing/2014/main" id="{9FED4B07-8857-4959-B6FB-FF9754B39FB1}"/>
              </a:ext>
            </a:extLst>
          </p:cNvPr>
          <p:cNvSpPr txBox="1"/>
          <p:nvPr/>
        </p:nvSpPr>
        <p:spPr>
          <a:xfrm>
            <a:off x="5247564" y="2502934"/>
            <a:ext cx="930769" cy="1569660"/>
          </a:xfrm>
          <a:prstGeom prst="rect">
            <a:avLst/>
          </a:prstGeom>
          <a:noFill/>
        </p:spPr>
        <p:txBody>
          <a:bodyPr wrap="square" rtlCol="0">
            <a:spAutoFit/>
          </a:bodyPr>
          <a:lstStyle/>
          <a:p>
            <a:r>
              <a:rPr lang="en-US" altLang="ko-KR" sz="9600" dirty="0">
                <a:solidFill>
                  <a:schemeClr val="bg1"/>
                </a:solidFill>
              </a:rPr>
              <a:t>?</a:t>
            </a:r>
            <a:endParaRPr lang="ko-KR" altLang="en-US" sz="9600" dirty="0">
              <a:solidFill>
                <a:schemeClr val="bg1"/>
              </a:solidFill>
            </a:endParaRPr>
          </a:p>
        </p:txBody>
      </p:sp>
      <p:sp>
        <p:nvSpPr>
          <p:cNvPr id="68" name="TextBox 67">
            <a:extLst>
              <a:ext uri="{FF2B5EF4-FFF2-40B4-BE49-F238E27FC236}">
                <a16:creationId xmlns:a16="http://schemas.microsoft.com/office/drawing/2014/main" id="{28E01583-563B-43F6-B9C1-27832D66FB64}"/>
              </a:ext>
            </a:extLst>
          </p:cNvPr>
          <p:cNvSpPr txBox="1"/>
          <p:nvPr/>
        </p:nvSpPr>
        <p:spPr>
          <a:xfrm>
            <a:off x="7339640" y="2518652"/>
            <a:ext cx="930769" cy="1569660"/>
          </a:xfrm>
          <a:prstGeom prst="rect">
            <a:avLst/>
          </a:prstGeom>
          <a:noFill/>
        </p:spPr>
        <p:txBody>
          <a:bodyPr wrap="square" rtlCol="0">
            <a:spAutoFit/>
          </a:bodyPr>
          <a:lstStyle/>
          <a:p>
            <a:r>
              <a:rPr lang="en-US" altLang="ko-KR" sz="9600" dirty="0">
                <a:solidFill>
                  <a:schemeClr val="bg1"/>
                </a:solidFill>
              </a:rPr>
              <a:t>?</a:t>
            </a:r>
            <a:endParaRPr lang="ko-KR" altLang="en-US" sz="9600" dirty="0">
              <a:solidFill>
                <a:schemeClr val="bg1"/>
              </a:solidFill>
            </a:endParaRPr>
          </a:p>
        </p:txBody>
      </p:sp>
      <p:sp>
        <p:nvSpPr>
          <p:cNvPr id="69" name="TextBox 68">
            <a:extLst>
              <a:ext uri="{FF2B5EF4-FFF2-40B4-BE49-F238E27FC236}">
                <a16:creationId xmlns:a16="http://schemas.microsoft.com/office/drawing/2014/main" id="{85E50AA7-198B-4F8A-A36D-2CC04F412613}"/>
              </a:ext>
            </a:extLst>
          </p:cNvPr>
          <p:cNvSpPr txBox="1"/>
          <p:nvPr/>
        </p:nvSpPr>
        <p:spPr>
          <a:xfrm>
            <a:off x="9304989" y="2500801"/>
            <a:ext cx="930769" cy="1569660"/>
          </a:xfrm>
          <a:prstGeom prst="rect">
            <a:avLst/>
          </a:prstGeom>
          <a:noFill/>
        </p:spPr>
        <p:txBody>
          <a:bodyPr wrap="square" rtlCol="0">
            <a:spAutoFit/>
          </a:bodyPr>
          <a:lstStyle/>
          <a:p>
            <a:r>
              <a:rPr lang="en-US" altLang="ko-KR" sz="9600" dirty="0">
                <a:solidFill>
                  <a:schemeClr val="bg1"/>
                </a:solidFill>
              </a:rPr>
              <a:t>?</a:t>
            </a:r>
            <a:endParaRPr lang="ko-KR" altLang="en-US" sz="9600" dirty="0">
              <a:solidFill>
                <a:schemeClr val="bg1"/>
              </a:solidFill>
            </a:endParaRPr>
          </a:p>
        </p:txBody>
      </p:sp>
      <p:sp>
        <p:nvSpPr>
          <p:cNvPr id="70" name="TextBox 69">
            <a:extLst>
              <a:ext uri="{FF2B5EF4-FFF2-40B4-BE49-F238E27FC236}">
                <a16:creationId xmlns:a16="http://schemas.microsoft.com/office/drawing/2014/main" id="{64747043-46CD-4BE4-935B-F54668AE35FD}"/>
              </a:ext>
            </a:extLst>
          </p:cNvPr>
          <p:cNvSpPr txBox="1"/>
          <p:nvPr/>
        </p:nvSpPr>
        <p:spPr>
          <a:xfrm>
            <a:off x="11243922" y="2533658"/>
            <a:ext cx="930769" cy="1569660"/>
          </a:xfrm>
          <a:prstGeom prst="rect">
            <a:avLst/>
          </a:prstGeom>
          <a:noFill/>
        </p:spPr>
        <p:txBody>
          <a:bodyPr wrap="square" rtlCol="0">
            <a:spAutoFit/>
          </a:bodyPr>
          <a:lstStyle/>
          <a:p>
            <a:r>
              <a:rPr lang="en-US" altLang="ko-KR" sz="9600" dirty="0">
                <a:solidFill>
                  <a:schemeClr val="bg1"/>
                </a:solidFill>
              </a:rPr>
              <a:t>?</a:t>
            </a:r>
            <a:endParaRPr lang="ko-KR" altLang="en-US" sz="9600" dirty="0">
              <a:solidFill>
                <a:schemeClr val="bg1"/>
              </a:solidFill>
            </a:endParaRPr>
          </a:p>
        </p:txBody>
      </p:sp>
      <p:sp>
        <p:nvSpPr>
          <p:cNvPr id="71" name="TextBox 70">
            <a:extLst>
              <a:ext uri="{FF2B5EF4-FFF2-40B4-BE49-F238E27FC236}">
                <a16:creationId xmlns:a16="http://schemas.microsoft.com/office/drawing/2014/main" id="{7DDEA3BF-F60D-45DC-94B4-AA7B6A0EA25B}"/>
              </a:ext>
            </a:extLst>
          </p:cNvPr>
          <p:cNvSpPr txBox="1"/>
          <p:nvPr/>
        </p:nvSpPr>
        <p:spPr>
          <a:xfrm>
            <a:off x="13183392" y="2533658"/>
            <a:ext cx="930769" cy="1569660"/>
          </a:xfrm>
          <a:prstGeom prst="rect">
            <a:avLst/>
          </a:prstGeom>
          <a:noFill/>
        </p:spPr>
        <p:txBody>
          <a:bodyPr wrap="square" rtlCol="0">
            <a:spAutoFit/>
          </a:bodyPr>
          <a:lstStyle/>
          <a:p>
            <a:r>
              <a:rPr lang="en-US" altLang="ko-KR" sz="9600" dirty="0">
                <a:solidFill>
                  <a:schemeClr val="bg1"/>
                </a:solidFill>
              </a:rPr>
              <a:t>!</a:t>
            </a:r>
            <a:endParaRPr lang="ko-KR" altLang="en-US" sz="9600" dirty="0">
              <a:solidFill>
                <a:schemeClr val="bg1"/>
              </a:solidFill>
            </a:endParaRPr>
          </a:p>
        </p:txBody>
      </p:sp>
    </p:spTree>
    <p:extLst>
      <p:ext uri="{BB962C8B-B14F-4D97-AF65-F5344CB8AC3E}">
        <p14:creationId xmlns:p14="http://schemas.microsoft.com/office/powerpoint/2010/main" val="281001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95"/>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9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98"/>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9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5" grpId="0" animBg="1"/>
      <p:bldP spid="96" grpId="0" animBg="1"/>
      <p:bldP spid="97" grpId="0" animBg="1"/>
      <p:bldP spid="98" grpId="0" animBg="1"/>
      <p:bldP spid="99" grpId="0" animBg="1"/>
      <p:bldP spid="66" grpId="0"/>
      <p:bldP spid="68" grpId="0"/>
      <p:bldP spid="69" grpId="0"/>
      <p:bldP spid="70" grpId="0"/>
      <p:bldP spid="7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3923957" y="6230168"/>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3563591" y="5789721"/>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pic>
        <p:nvPicPr>
          <p:cNvPr id="4" name="그림 3">
            <a:extLst>
              <a:ext uri="{FF2B5EF4-FFF2-40B4-BE49-F238E27FC236}">
                <a16:creationId xmlns:a16="http://schemas.microsoft.com/office/drawing/2014/main" id="{12EB9790-601D-4974-BD81-38BCDD46CE18}"/>
              </a:ext>
            </a:extLst>
          </p:cNvPr>
          <p:cNvPicPr>
            <a:picLocks noChangeAspect="1"/>
          </p:cNvPicPr>
          <p:nvPr/>
        </p:nvPicPr>
        <p:blipFill>
          <a:blip r:embed="rId16"/>
          <a:stretch>
            <a:fillRect/>
          </a:stretch>
        </p:blipFill>
        <p:spPr>
          <a:xfrm>
            <a:off x="-15240" y="4914900"/>
            <a:ext cx="5120640" cy="5372100"/>
          </a:xfrm>
          <a:prstGeom prst="rect">
            <a:avLst/>
          </a:prstGeom>
        </p:spPr>
      </p:pic>
      <p:pic>
        <p:nvPicPr>
          <p:cNvPr id="43" name="Object 48">
            <a:extLst>
              <a:ext uri="{FF2B5EF4-FFF2-40B4-BE49-F238E27FC236}">
                <a16:creationId xmlns:a16="http://schemas.microsoft.com/office/drawing/2014/main" id="{7B735FFC-D243-4866-9E8E-B4C2025155DF}"/>
              </a:ext>
            </a:extLst>
          </p:cNvPr>
          <p:cNvPicPr>
            <a:picLocks noChangeAspect="1"/>
          </p:cNvPicPr>
          <p:nvPr/>
        </p:nvPicPr>
        <p:blipFill>
          <a:blip r:embed="rId17" cstate="print"/>
          <a:stretch>
            <a:fillRect/>
          </a:stretch>
        </p:blipFill>
        <p:spPr>
          <a:xfrm>
            <a:off x="2278879" y="2792804"/>
            <a:ext cx="13099383" cy="6144739"/>
          </a:xfrm>
          <a:prstGeom prst="rect">
            <a:avLst/>
          </a:prstGeom>
        </p:spPr>
      </p:pic>
    </p:spTree>
    <p:extLst>
      <p:ext uri="{BB962C8B-B14F-4D97-AF65-F5344CB8AC3E}">
        <p14:creationId xmlns:p14="http://schemas.microsoft.com/office/powerpoint/2010/main" val="1963303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4475880" y="6286500"/>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5122288" y="5591657"/>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pic>
        <p:nvPicPr>
          <p:cNvPr id="4" name="그림 3">
            <a:extLst>
              <a:ext uri="{FF2B5EF4-FFF2-40B4-BE49-F238E27FC236}">
                <a16:creationId xmlns:a16="http://schemas.microsoft.com/office/drawing/2014/main" id="{435DB7DE-1BA4-43A3-9EDA-0AD736C3F682}"/>
              </a:ext>
            </a:extLst>
          </p:cNvPr>
          <p:cNvPicPr>
            <a:picLocks noChangeAspect="1"/>
          </p:cNvPicPr>
          <p:nvPr/>
        </p:nvPicPr>
        <p:blipFill>
          <a:blip r:embed="rId16"/>
          <a:stretch>
            <a:fillRect/>
          </a:stretch>
        </p:blipFill>
        <p:spPr>
          <a:xfrm>
            <a:off x="4956108" y="2347805"/>
            <a:ext cx="8377726" cy="5801718"/>
          </a:xfrm>
          <a:prstGeom prst="rect">
            <a:avLst/>
          </a:prstGeom>
        </p:spPr>
      </p:pic>
      <p:grpSp>
        <p:nvGrpSpPr>
          <p:cNvPr id="1022" name="그룹 1022"/>
          <p:cNvGrpSpPr/>
          <p:nvPr/>
        </p:nvGrpSpPr>
        <p:grpSpPr>
          <a:xfrm>
            <a:off x="12366947" y="5774788"/>
            <a:ext cx="5144234" cy="4510926"/>
            <a:chOff x="12017204" y="8814615"/>
            <a:chExt cx="5144234" cy="5529682"/>
          </a:xfrm>
        </p:grpSpPr>
        <p:pic>
          <p:nvPicPr>
            <p:cNvPr id="59" name="Object 58"/>
            <p:cNvPicPr>
              <a:picLocks noChangeAspect="1"/>
            </p:cNvPicPr>
            <p:nvPr/>
          </p:nvPicPr>
          <p:blipFill>
            <a:blip r:embed="rId17" cstate="print"/>
            <a:stretch>
              <a:fillRect/>
            </a:stretch>
          </p:blipFill>
          <p:spPr>
            <a:xfrm>
              <a:off x="12017204" y="8814615"/>
              <a:ext cx="5144234" cy="5529682"/>
            </a:xfrm>
            <a:prstGeom prst="rect">
              <a:avLst/>
            </a:prstGeom>
          </p:spPr>
        </p:pic>
      </p:grpSp>
      <p:sp>
        <p:nvSpPr>
          <p:cNvPr id="46" name="직사각형 45">
            <a:extLst>
              <a:ext uri="{FF2B5EF4-FFF2-40B4-BE49-F238E27FC236}">
                <a16:creationId xmlns:a16="http://schemas.microsoft.com/office/drawing/2014/main" id="{E671EDD4-5DCD-4FB3-8AD5-A369AED9D7B7}"/>
              </a:ext>
            </a:extLst>
          </p:cNvPr>
          <p:cNvSpPr/>
          <p:nvPr/>
        </p:nvSpPr>
        <p:spPr>
          <a:xfrm>
            <a:off x="5181599" y="6517166"/>
            <a:ext cx="5422683" cy="45513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20804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3923957" y="6230168"/>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3563591" y="5789721"/>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pic>
        <p:nvPicPr>
          <p:cNvPr id="4" name="그림 3">
            <a:extLst>
              <a:ext uri="{FF2B5EF4-FFF2-40B4-BE49-F238E27FC236}">
                <a16:creationId xmlns:a16="http://schemas.microsoft.com/office/drawing/2014/main" id="{12EB9790-601D-4974-BD81-38BCDD46CE18}"/>
              </a:ext>
            </a:extLst>
          </p:cNvPr>
          <p:cNvPicPr>
            <a:picLocks noChangeAspect="1"/>
          </p:cNvPicPr>
          <p:nvPr/>
        </p:nvPicPr>
        <p:blipFill>
          <a:blip r:embed="rId16"/>
          <a:stretch>
            <a:fillRect/>
          </a:stretch>
        </p:blipFill>
        <p:spPr>
          <a:xfrm>
            <a:off x="-15240" y="4914900"/>
            <a:ext cx="5120640" cy="5372100"/>
          </a:xfrm>
          <a:prstGeom prst="rect">
            <a:avLst/>
          </a:prstGeom>
        </p:spPr>
      </p:pic>
      <p:pic>
        <p:nvPicPr>
          <p:cNvPr id="43" name="Object 48">
            <a:extLst>
              <a:ext uri="{FF2B5EF4-FFF2-40B4-BE49-F238E27FC236}">
                <a16:creationId xmlns:a16="http://schemas.microsoft.com/office/drawing/2014/main" id="{7B735FFC-D243-4866-9E8E-B4C2025155DF}"/>
              </a:ext>
            </a:extLst>
          </p:cNvPr>
          <p:cNvPicPr>
            <a:picLocks noChangeAspect="1"/>
          </p:cNvPicPr>
          <p:nvPr/>
        </p:nvPicPr>
        <p:blipFill>
          <a:blip r:embed="rId17" cstate="print"/>
          <a:stretch>
            <a:fillRect/>
          </a:stretch>
        </p:blipFill>
        <p:spPr>
          <a:xfrm>
            <a:off x="2278879" y="2792804"/>
            <a:ext cx="13099383" cy="6144739"/>
          </a:xfrm>
          <a:prstGeom prst="rect">
            <a:avLst/>
          </a:prstGeom>
        </p:spPr>
      </p:pic>
      <p:sp>
        <p:nvSpPr>
          <p:cNvPr id="5" name="곱하기 기호 4">
            <a:extLst>
              <a:ext uri="{FF2B5EF4-FFF2-40B4-BE49-F238E27FC236}">
                <a16:creationId xmlns:a16="http://schemas.microsoft.com/office/drawing/2014/main" id="{C2C2BCD7-BB7C-4704-B6F0-ABDD0BE72278}"/>
              </a:ext>
            </a:extLst>
          </p:cNvPr>
          <p:cNvSpPr/>
          <p:nvPr/>
        </p:nvSpPr>
        <p:spPr>
          <a:xfrm>
            <a:off x="9288866" y="2881623"/>
            <a:ext cx="4622267" cy="43434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9143133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직사각형 5">
            <a:extLst>
              <a:ext uri="{FF2B5EF4-FFF2-40B4-BE49-F238E27FC236}">
                <a16:creationId xmlns:a16="http://schemas.microsoft.com/office/drawing/2014/main" id="{992C5D58-82D0-41C6-8947-FE2F93B57B10}"/>
              </a:ext>
            </a:extLst>
          </p:cNvPr>
          <p:cNvSpPr/>
          <p:nvPr/>
        </p:nvSpPr>
        <p:spPr>
          <a:xfrm>
            <a:off x="6400800" y="6896099"/>
            <a:ext cx="4876800" cy="381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직사각형 7">
            <a:extLst>
              <a:ext uri="{FF2B5EF4-FFF2-40B4-BE49-F238E27FC236}">
                <a16:creationId xmlns:a16="http://schemas.microsoft.com/office/drawing/2014/main" id="{3043D027-BB54-4D1E-9550-8BA0E9321181}"/>
              </a:ext>
            </a:extLst>
          </p:cNvPr>
          <p:cNvSpPr/>
          <p:nvPr/>
        </p:nvSpPr>
        <p:spPr>
          <a:xfrm rot="5400000">
            <a:off x="7734298" y="6892088"/>
            <a:ext cx="381001" cy="45720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1" name="그림 10">
            <a:extLst>
              <a:ext uri="{FF2B5EF4-FFF2-40B4-BE49-F238E27FC236}">
                <a16:creationId xmlns:a16="http://schemas.microsoft.com/office/drawing/2014/main" id="{BDB827B7-4F53-4C18-9E98-C1A722C1F12D}"/>
              </a:ext>
            </a:extLst>
          </p:cNvPr>
          <p:cNvPicPr>
            <a:picLocks noChangeAspect="1"/>
          </p:cNvPicPr>
          <p:nvPr/>
        </p:nvPicPr>
        <p:blipFill>
          <a:blip r:embed="rId3"/>
          <a:stretch>
            <a:fillRect/>
          </a:stretch>
        </p:blipFill>
        <p:spPr>
          <a:xfrm>
            <a:off x="-76199" y="-5034"/>
            <a:ext cx="18431382" cy="10292034"/>
          </a:xfrm>
          <a:prstGeom prst="rect">
            <a:avLst/>
          </a:prstGeom>
        </p:spPr>
      </p:pic>
      <p:sp>
        <p:nvSpPr>
          <p:cNvPr id="12" name="직사각형 11">
            <a:extLst>
              <a:ext uri="{FF2B5EF4-FFF2-40B4-BE49-F238E27FC236}">
                <a16:creationId xmlns:a16="http://schemas.microsoft.com/office/drawing/2014/main" id="{6699BCCF-60E6-4A2F-8154-A278152C3A84}"/>
              </a:ext>
            </a:extLst>
          </p:cNvPr>
          <p:cNvSpPr/>
          <p:nvPr/>
        </p:nvSpPr>
        <p:spPr>
          <a:xfrm>
            <a:off x="6400800" y="6930187"/>
            <a:ext cx="4876800" cy="41508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35418603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4475880" y="6286500"/>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5122288" y="5591657"/>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grpSp>
        <p:nvGrpSpPr>
          <p:cNvPr id="1022" name="그룹 1022"/>
          <p:cNvGrpSpPr/>
          <p:nvPr/>
        </p:nvGrpSpPr>
        <p:grpSpPr>
          <a:xfrm>
            <a:off x="12366947" y="5774788"/>
            <a:ext cx="5144234" cy="4510926"/>
            <a:chOff x="12017204" y="8814615"/>
            <a:chExt cx="5144234" cy="5529682"/>
          </a:xfrm>
        </p:grpSpPr>
        <p:pic>
          <p:nvPicPr>
            <p:cNvPr id="59" name="Object 58"/>
            <p:cNvPicPr>
              <a:picLocks noChangeAspect="1"/>
            </p:cNvPicPr>
            <p:nvPr/>
          </p:nvPicPr>
          <p:blipFill>
            <a:blip r:embed="rId16" cstate="print"/>
            <a:stretch>
              <a:fillRect/>
            </a:stretch>
          </p:blipFill>
          <p:spPr>
            <a:xfrm>
              <a:off x="12017204" y="8814615"/>
              <a:ext cx="5144234" cy="5529682"/>
            </a:xfrm>
            <a:prstGeom prst="rect">
              <a:avLst/>
            </a:prstGeom>
          </p:spPr>
        </p:pic>
      </p:grpSp>
      <p:pic>
        <p:nvPicPr>
          <p:cNvPr id="47" name="Object 68">
            <a:extLst>
              <a:ext uri="{FF2B5EF4-FFF2-40B4-BE49-F238E27FC236}">
                <a16:creationId xmlns:a16="http://schemas.microsoft.com/office/drawing/2014/main" id="{1D9C748A-A827-4B77-9F78-1389FE487BCB}"/>
              </a:ext>
            </a:extLst>
          </p:cNvPr>
          <p:cNvPicPr>
            <a:picLocks noChangeAspect="1"/>
          </p:cNvPicPr>
          <p:nvPr/>
        </p:nvPicPr>
        <p:blipFill>
          <a:blip r:embed="rId17" cstate="print"/>
          <a:stretch>
            <a:fillRect/>
          </a:stretch>
        </p:blipFill>
        <p:spPr>
          <a:xfrm>
            <a:off x="2486147" y="3108187"/>
            <a:ext cx="12390956" cy="5333201"/>
          </a:xfrm>
          <a:prstGeom prst="rect">
            <a:avLst/>
          </a:prstGeom>
        </p:spPr>
      </p:pic>
    </p:spTree>
    <p:extLst>
      <p:ext uri="{BB962C8B-B14F-4D97-AF65-F5344CB8AC3E}">
        <p14:creationId xmlns:p14="http://schemas.microsoft.com/office/powerpoint/2010/main" val="34185433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6">
    <p:bg>
      <p:bgPr>
        <a:solidFill>
          <a:srgbClr val="E0D9C3"/>
        </a:solidFill>
        <a:effectLst/>
      </p:bgPr>
    </p:bg>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p:grpSpPr>
        <p:pic>
          <p:nvPicPr>
            <p:cNvPr id="3" name="Object 2"/>
            <p:cNvPicPr>
              <a:picLocks noChangeAspect="1"/>
            </p:cNvPicPr>
            <p:nvPr/>
          </p:nvPicPr>
          <p:blipFill>
            <a:blip r:embed="rId2" cstate="print"/>
            <a:stretch>
              <a:fillRect/>
            </a:stretch>
          </p:blipFill>
          <p:spPr>
            <a:xfrm>
              <a:off x="0" y="0"/>
              <a:ext cx="18285714" cy="10285714"/>
            </a:xfrm>
            <a:prstGeom prst="rect">
              <a:avLst/>
            </a:prstGeom>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3" cstate="print"/>
            <a:stretch>
              <a:fillRect/>
            </a:stretch>
          </p:blipFill>
          <p:spPr>
            <a:xfrm>
              <a:off x="692943" y="739836"/>
              <a:ext cx="16899829" cy="8806043"/>
            </a:xfrm>
            <a:prstGeom prst="rect">
              <a:avLst/>
            </a:prstGeom>
          </p:spPr>
        </p:pic>
      </p:grpSp>
      <p:grpSp>
        <p:nvGrpSpPr>
          <p:cNvPr id="1003" name="그룹 1003"/>
          <p:cNvGrpSpPr/>
          <p:nvPr/>
        </p:nvGrpSpPr>
        <p:grpSpPr>
          <a:xfrm>
            <a:off x="1433316" y="1638095"/>
            <a:ext cx="15214303" cy="8304762"/>
            <a:chOff x="1433316" y="1638095"/>
            <a:chExt cx="15214303" cy="8304762"/>
          </a:xfrm>
        </p:grpSpPr>
        <p:pic>
          <p:nvPicPr>
            <p:cNvPr id="9" name="Object 8"/>
            <p:cNvPicPr>
              <a:picLocks noChangeAspect="1"/>
            </p:cNvPicPr>
            <p:nvPr/>
          </p:nvPicPr>
          <p:blipFill>
            <a:blip r:embed="rId4" cstate="print"/>
            <a:stretch>
              <a:fillRect/>
            </a:stretch>
          </p:blipFill>
          <p:spPr>
            <a:xfrm>
              <a:off x="-6173835" y="-2386520"/>
              <a:ext cx="30428606" cy="16609524"/>
            </a:xfrm>
            <a:prstGeom prst="rect">
              <a:avLst/>
            </a:prstGeom>
          </p:spPr>
        </p:pic>
        <p:pic>
          <p:nvPicPr>
            <p:cNvPr id="10" name="Object 9"/>
            <p:cNvPicPr>
              <a:picLocks noChangeAspect="1"/>
            </p:cNvPicPr>
            <p:nvPr/>
          </p:nvPicPr>
          <p:blipFill>
            <a:blip r:embed="rId5" cstate="print"/>
            <a:stretch>
              <a:fillRect/>
            </a:stretch>
          </p:blipFill>
          <p:spPr>
            <a:xfrm>
              <a:off x="1433316" y="1638095"/>
              <a:ext cx="15214303" cy="8304762"/>
            </a:xfrm>
            <a:prstGeom prst="rect">
              <a:avLst/>
            </a:prstGeom>
          </p:spPr>
        </p:pic>
      </p:grpSp>
      <p:grpSp>
        <p:nvGrpSpPr>
          <p:cNvPr id="1004" name="그룹 1004"/>
          <p:cNvGrpSpPr/>
          <p:nvPr/>
        </p:nvGrpSpPr>
        <p:grpSpPr>
          <a:xfrm>
            <a:off x="4571429" y="3275279"/>
            <a:ext cx="9180952" cy="906810"/>
            <a:chOff x="4571429" y="3275279"/>
            <a:chExt cx="9180952" cy="906810"/>
          </a:xfrm>
        </p:grpSpPr>
        <p:pic>
          <p:nvPicPr>
            <p:cNvPr id="13" name="Object 12"/>
            <p:cNvPicPr>
              <a:picLocks noChangeAspect="1"/>
            </p:cNvPicPr>
            <p:nvPr/>
          </p:nvPicPr>
          <p:blipFill>
            <a:blip r:embed="rId6" cstate="print"/>
            <a:stretch>
              <a:fillRect/>
            </a:stretch>
          </p:blipFill>
          <p:spPr>
            <a:xfrm>
              <a:off x="4571429" y="3275279"/>
              <a:ext cx="9180952" cy="906810"/>
            </a:xfrm>
            <a:prstGeom prst="rect">
              <a:avLst/>
            </a:prstGeom>
          </p:spPr>
        </p:pic>
      </p:grpSp>
      <p:grpSp>
        <p:nvGrpSpPr>
          <p:cNvPr id="1005" name="그룹 1005"/>
          <p:cNvGrpSpPr/>
          <p:nvPr/>
        </p:nvGrpSpPr>
        <p:grpSpPr>
          <a:xfrm>
            <a:off x="389098" y="904224"/>
            <a:ext cx="4296616" cy="1333871"/>
            <a:chOff x="389098" y="904224"/>
            <a:chExt cx="4296616" cy="1333871"/>
          </a:xfrm>
        </p:grpSpPr>
        <p:pic>
          <p:nvPicPr>
            <p:cNvPr id="16" name="Object 15"/>
            <p:cNvPicPr>
              <a:picLocks noChangeAspect="1"/>
            </p:cNvPicPr>
            <p:nvPr/>
          </p:nvPicPr>
          <p:blipFill>
            <a:blip r:embed="rId7" cstate="print"/>
            <a:stretch>
              <a:fillRect/>
            </a:stretch>
          </p:blipFill>
          <p:spPr>
            <a:xfrm>
              <a:off x="-1759209" y="319373"/>
              <a:ext cx="8593232" cy="2667742"/>
            </a:xfrm>
            <a:prstGeom prst="rect">
              <a:avLst/>
            </a:prstGeom>
          </p:spPr>
        </p:pic>
        <p:pic>
          <p:nvPicPr>
            <p:cNvPr id="17" name="Object 16"/>
            <p:cNvPicPr>
              <a:picLocks noChangeAspect="1"/>
            </p:cNvPicPr>
            <p:nvPr/>
          </p:nvPicPr>
          <p:blipFill>
            <a:blip r:embed="rId8" cstate="print"/>
            <a:stretch>
              <a:fillRect/>
            </a:stretch>
          </p:blipFill>
          <p:spPr>
            <a:xfrm>
              <a:off x="389098" y="904224"/>
              <a:ext cx="4296616" cy="1333871"/>
            </a:xfrm>
            <a:prstGeom prst="rect">
              <a:avLst/>
            </a:prstGeom>
          </p:spPr>
        </p:pic>
      </p:grpSp>
      <p:pic>
        <p:nvPicPr>
          <p:cNvPr id="19" name="Object 18"/>
          <p:cNvPicPr>
            <a:picLocks noChangeAspect="1"/>
          </p:cNvPicPr>
          <p:nvPr/>
        </p:nvPicPr>
        <p:blipFill>
          <a:blip r:embed="rId9" cstate="print"/>
          <a:stretch>
            <a:fillRect/>
          </a:stretch>
        </p:blipFill>
        <p:spPr>
          <a:xfrm>
            <a:off x="1060755" y="1294116"/>
            <a:ext cx="2489148" cy="1117431"/>
          </a:xfrm>
          <a:prstGeom prst="rect">
            <a:avLst/>
          </a:prstGeom>
        </p:spPr>
      </p:pic>
      <p:grpSp>
        <p:nvGrpSpPr>
          <p:cNvPr id="1006" name="그룹 1006"/>
          <p:cNvGrpSpPr/>
          <p:nvPr/>
        </p:nvGrpSpPr>
        <p:grpSpPr>
          <a:xfrm>
            <a:off x="16754084" y="1125636"/>
            <a:ext cx="379778" cy="379778"/>
            <a:chOff x="16754084" y="1125636"/>
            <a:chExt cx="379778" cy="379778"/>
          </a:xfrm>
        </p:grpSpPr>
        <p:grpSp>
          <p:nvGrpSpPr>
            <p:cNvPr id="1007" name="그룹 1007"/>
            <p:cNvGrpSpPr/>
            <p:nvPr/>
          </p:nvGrpSpPr>
          <p:grpSpPr>
            <a:xfrm>
              <a:off x="16754084" y="1125636"/>
              <a:ext cx="379778" cy="379778"/>
              <a:chOff x="16754084" y="1125636"/>
              <a:chExt cx="379778" cy="379778"/>
            </a:xfrm>
          </p:grpSpPr>
          <p:grpSp>
            <p:nvGrpSpPr>
              <p:cNvPr id="1008" name="그룹 1008"/>
              <p:cNvGrpSpPr/>
              <p:nvPr/>
            </p:nvGrpSpPr>
            <p:grpSpPr>
              <a:xfrm>
                <a:off x="16754084" y="1125636"/>
                <a:ext cx="379778" cy="379778"/>
                <a:chOff x="16754084" y="1125636"/>
                <a:chExt cx="379778" cy="379778"/>
              </a:xfrm>
            </p:grpSpPr>
            <p:pic>
              <p:nvPicPr>
                <p:cNvPr id="23" name="Object 22"/>
                <p:cNvPicPr>
                  <a:picLocks noChangeAspect="1"/>
                </p:cNvPicPr>
                <p:nvPr/>
              </p:nvPicPr>
              <p:blipFill>
                <a:blip r:embed="rId10" cstate="print"/>
                <a:stretch>
                  <a:fillRect/>
                </a:stretch>
              </p:blipFill>
              <p:spPr>
                <a:xfrm>
                  <a:off x="16754084" y="1125636"/>
                  <a:ext cx="379778" cy="379778"/>
                </a:xfrm>
                <a:prstGeom prst="rect">
                  <a:avLst/>
                </a:prstGeom>
              </p:spPr>
            </p:pic>
          </p:grpSp>
          <p:grpSp>
            <p:nvGrpSpPr>
              <p:cNvPr id="1009" name="그룹 1009"/>
              <p:cNvGrpSpPr/>
              <p:nvPr/>
            </p:nvGrpSpPr>
            <p:grpSpPr>
              <a:xfrm>
                <a:off x="16820099" y="1191651"/>
                <a:ext cx="247749" cy="247749"/>
                <a:chOff x="16820099" y="1191651"/>
                <a:chExt cx="247749" cy="247749"/>
              </a:xfrm>
            </p:grpSpPr>
            <p:pic>
              <p:nvPicPr>
                <p:cNvPr id="26" name="Object 25"/>
                <p:cNvPicPr>
                  <a:picLocks noChangeAspect="1"/>
                </p:cNvPicPr>
                <p:nvPr/>
              </p:nvPicPr>
              <p:blipFill>
                <a:blip r:embed="rId11" cstate="print"/>
                <a:stretch>
                  <a:fillRect/>
                </a:stretch>
              </p:blipFill>
              <p:spPr>
                <a:xfrm>
                  <a:off x="16820099" y="1191651"/>
                  <a:ext cx="247749" cy="247749"/>
                </a:xfrm>
                <a:prstGeom prst="rect">
                  <a:avLst/>
                </a:prstGeom>
              </p:spPr>
            </p:pic>
          </p:grpSp>
        </p:grpSp>
        <p:grpSp>
          <p:nvGrpSpPr>
            <p:cNvPr id="1010" name="그룹 1010"/>
            <p:cNvGrpSpPr/>
            <p:nvPr/>
          </p:nvGrpSpPr>
          <p:grpSpPr>
            <a:xfrm>
              <a:off x="16868841" y="1275551"/>
              <a:ext cx="154896" cy="86924"/>
              <a:chOff x="16868841" y="1275551"/>
              <a:chExt cx="154896" cy="86924"/>
            </a:xfrm>
          </p:grpSpPr>
          <p:pic>
            <p:nvPicPr>
              <p:cNvPr id="30" name="Object 29"/>
              <p:cNvPicPr>
                <a:picLocks noChangeAspect="1"/>
              </p:cNvPicPr>
              <p:nvPr/>
            </p:nvPicPr>
            <p:blipFill>
              <a:blip r:embed="rId12" cstate="print"/>
              <a:stretch>
                <a:fillRect/>
              </a:stretch>
            </p:blipFill>
            <p:spPr>
              <a:xfrm>
                <a:off x="16868841" y="1275551"/>
                <a:ext cx="154896" cy="86924"/>
              </a:xfrm>
              <a:prstGeom prst="rect">
                <a:avLst/>
              </a:prstGeom>
            </p:spPr>
          </p:pic>
        </p:grpSp>
      </p:grpSp>
      <p:grpSp>
        <p:nvGrpSpPr>
          <p:cNvPr id="1011" name="그룹 1011"/>
          <p:cNvGrpSpPr/>
          <p:nvPr/>
        </p:nvGrpSpPr>
        <p:grpSpPr>
          <a:xfrm>
            <a:off x="702467" y="5325059"/>
            <a:ext cx="488009" cy="313773"/>
            <a:chOff x="702467" y="5325059"/>
            <a:chExt cx="488009" cy="313773"/>
          </a:xfrm>
        </p:grpSpPr>
        <p:grpSp>
          <p:nvGrpSpPr>
            <p:cNvPr id="1012" name="그룹 1012"/>
            <p:cNvGrpSpPr/>
            <p:nvPr/>
          </p:nvGrpSpPr>
          <p:grpSpPr>
            <a:xfrm>
              <a:off x="902812" y="5325059"/>
              <a:ext cx="287665" cy="101249"/>
              <a:chOff x="902812" y="5325059"/>
              <a:chExt cx="287665" cy="101249"/>
            </a:xfrm>
          </p:grpSpPr>
          <p:pic>
            <p:nvPicPr>
              <p:cNvPr id="35" name="Object 34"/>
              <p:cNvPicPr>
                <a:picLocks noChangeAspect="1"/>
              </p:cNvPicPr>
              <p:nvPr/>
            </p:nvPicPr>
            <p:blipFill>
              <a:blip r:embed="rId13" cstate="print"/>
              <a:stretch>
                <a:fillRect/>
              </a:stretch>
            </p:blipFill>
            <p:spPr>
              <a:xfrm rot="-10800000">
                <a:off x="902812" y="5325059"/>
                <a:ext cx="287665" cy="101249"/>
              </a:xfrm>
              <a:prstGeom prst="rect">
                <a:avLst/>
              </a:prstGeom>
            </p:spPr>
          </p:pic>
        </p:grpSp>
        <p:grpSp>
          <p:nvGrpSpPr>
            <p:cNvPr id="1013" name="그룹 1013"/>
            <p:cNvGrpSpPr/>
            <p:nvPr/>
          </p:nvGrpSpPr>
          <p:grpSpPr>
            <a:xfrm>
              <a:off x="702467" y="5537583"/>
              <a:ext cx="371773" cy="101249"/>
              <a:chOff x="702467" y="5537583"/>
              <a:chExt cx="371773" cy="101249"/>
            </a:xfrm>
          </p:grpSpPr>
          <p:pic>
            <p:nvPicPr>
              <p:cNvPr id="38" name="Object 37"/>
              <p:cNvPicPr>
                <a:picLocks noChangeAspect="1"/>
              </p:cNvPicPr>
              <p:nvPr/>
            </p:nvPicPr>
            <p:blipFill>
              <a:blip r:embed="rId14" cstate="print"/>
              <a:stretch>
                <a:fillRect/>
              </a:stretch>
            </p:blipFill>
            <p:spPr>
              <a:xfrm rot="-10800000">
                <a:off x="702467" y="5537583"/>
                <a:ext cx="371773" cy="101249"/>
              </a:xfrm>
              <a:prstGeom prst="rect">
                <a:avLst/>
              </a:prstGeom>
            </p:spPr>
          </p:pic>
        </p:grpSp>
      </p:grpSp>
      <p:grpSp>
        <p:nvGrpSpPr>
          <p:cNvPr id="1014" name="그룹 1014"/>
          <p:cNvGrpSpPr/>
          <p:nvPr/>
        </p:nvGrpSpPr>
        <p:grpSpPr>
          <a:xfrm>
            <a:off x="17114815" y="2103905"/>
            <a:ext cx="470724" cy="310266"/>
            <a:chOff x="17114815" y="2103905"/>
            <a:chExt cx="470724" cy="310266"/>
          </a:xfrm>
        </p:grpSpPr>
        <p:grpSp>
          <p:nvGrpSpPr>
            <p:cNvPr id="1015" name="그룹 1015"/>
            <p:cNvGrpSpPr/>
            <p:nvPr/>
          </p:nvGrpSpPr>
          <p:grpSpPr>
            <a:xfrm>
              <a:off x="17261434" y="2103905"/>
              <a:ext cx="324105" cy="101249"/>
              <a:chOff x="17261434" y="2103905"/>
              <a:chExt cx="324105" cy="101249"/>
            </a:xfrm>
          </p:grpSpPr>
          <p:pic>
            <p:nvPicPr>
              <p:cNvPr id="43" name="Object 42"/>
              <p:cNvPicPr>
                <a:picLocks noChangeAspect="1"/>
              </p:cNvPicPr>
              <p:nvPr/>
            </p:nvPicPr>
            <p:blipFill>
              <a:blip r:embed="rId15" cstate="print"/>
              <a:stretch>
                <a:fillRect/>
              </a:stretch>
            </p:blipFill>
            <p:spPr>
              <a:xfrm>
                <a:off x="17261434" y="2103905"/>
                <a:ext cx="324105" cy="101249"/>
              </a:xfrm>
              <a:prstGeom prst="rect">
                <a:avLst/>
              </a:prstGeom>
            </p:spPr>
          </p:pic>
        </p:grpSp>
        <p:grpSp>
          <p:nvGrpSpPr>
            <p:cNvPr id="1016" name="그룹 1016"/>
            <p:cNvGrpSpPr/>
            <p:nvPr/>
          </p:nvGrpSpPr>
          <p:grpSpPr>
            <a:xfrm>
              <a:off x="17114815" y="2312921"/>
              <a:ext cx="346619" cy="101249"/>
              <a:chOff x="17114815" y="2312921"/>
              <a:chExt cx="346619" cy="101249"/>
            </a:xfrm>
          </p:grpSpPr>
          <p:pic>
            <p:nvPicPr>
              <p:cNvPr id="46" name="Object 45"/>
              <p:cNvPicPr>
                <a:picLocks noChangeAspect="1"/>
              </p:cNvPicPr>
              <p:nvPr/>
            </p:nvPicPr>
            <p:blipFill>
              <a:blip r:embed="rId16" cstate="print"/>
              <a:stretch>
                <a:fillRect/>
              </a:stretch>
            </p:blipFill>
            <p:spPr>
              <a:xfrm>
                <a:off x="17114815" y="2312921"/>
                <a:ext cx="346619" cy="101249"/>
              </a:xfrm>
              <a:prstGeom prst="rect">
                <a:avLst/>
              </a:prstGeom>
            </p:spPr>
          </p:pic>
        </p:grpSp>
      </p:grpSp>
      <p:grpSp>
        <p:nvGrpSpPr>
          <p:cNvPr id="1017" name="그룹 1017"/>
          <p:cNvGrpSpPr/>
          <p:nvPr/>
        </p:nvGrpSpPr>
        <p:grpSpPr>
          <a:xfrm>
            <a:off x="15160056" y="1320857"/>
            <a:ext cx="582801" cy="386573"/>
            <a:chOff x="15160056" y="1320857"/>
            <a:chExt cx="582801" cy="386573"/>
          </a:xfrm>
        </p:grpSpPr>
        <p:pic>
          <p:nvPicPr>
            <p:cNvPr id="50" name="Object 49"/>
            <p:cNvPicPr>
              <a:picLocks noChangeAspect="1"/>
            </p:cNvPicPr>
            <p:nvPr/>
          </p:nvPicPr>
          <p:blipFill>
            <a:blip r:embed="rId17" cstate="print"/>
            <a:stretch>
              <a:fillRect/>
            </a:stretch>
          </p:blipFill>
          <p:spPr>
            <a:xfrm>
              <a:off x="15160056" y="1320857"/>
              <a:ext cx="582801" cy="386573"/>
            </a:xfrm>
            <a:prstGeom prst="rect">
              <a:avLst/>
            </a:prstGeom>
          </p:spPr>
        </p:pic>
      </p:grpSp>
      <p:grpSp>
        <p:nvGrpSpPr>
          <p:cNvPr id="1018" name="그룹 1018"/>
          <p:cNvGrpSpPr/>
          <p:nvPr/>
        </p:nvGrpSpPr>
        <p:grpSpPr>
          <a:xfrm>
            <a:off x="14375106" y="1302975"/>
            <a:ext cx="641476" cy="892507"/>
            <a:chOff x="14375106" y="1302975"/>
            <a:chExt cx="641476" cy="892507"/>
          </a:xfrm>
        </p:grpSpPr>
        <p:pic>
          <p:nvPicPr>
            <p:cNvPr id="53" name="Object 52"/>
            <p:cNvPicPr>
              <a:picLocks noChangeAspect="1"/>
            </p:cNvPicPr>
            <p:nvPr/>
          </p:nvPicPr>
          <p:blipFill>
            <a:blip r:embed="rId18" cstate="print"/>
            <a:stretch>
              <a:fillRect/>
            </a:stretch>
          </p:blipFill>
          <p:spPr>
            <a:xfrm>
              <a:off x="14375106" y="1302975"/>
              <a:ext cx="641476" cy="892507"/>
            </a:xfrm>
            <a:prstGeom prst="rect">
              <a:avLst/>
            </a:prstGeom>
          </p:spPr>
        </p:pic>
      </p:grpSp>
      <p:grpSp>
        <p:nvGrpSpPr>
          <p:cNvPr id="1019" name="그룹 1019"/>
          <p:cNvGrpSpPr/>
          <p:nvPr/>
        </p:nvGrpSpPr>
        <p:grpSpPr>
          <a:xfrm>
            <a:off x="5432266" y="3797941"/>
            <a:ext cx="233078" cy="560534"/>
            <a:chOff x="5432266" y="3797941"/>
            <a:chExt cx="233078" cy="560534"/>
          </a:xfrm>
        </p:grpSpPr>
        <p:pic>
          <p:nvPicPr>
            <p:cNvPr id="56" name="Object 55"/>
            <p:cNvPicPr>
              <a:picLocks noChangeAspect="1"/>
            </p:cNvPicPr>
            <p:nvPr/>
          </p:nvPicPr>
          <p:blipFill>
            <a:blip r:embed="rId19" cstate="print"/>
            <a:stretch>
              <a:fillRect/>
            </a:stretch>
          </p:blipFill>
          <p:spPr>
            <a:xfrm rot="-10380000">
              <a:off x="5432266" y="3797941"/>
              <a:ext cx="233078" cy="560534"/>
            </a:xfrm>
            <a:prstGeom prst="rect">
              <a:avLst/>
            </a:prstGeom>
          </p:spPr>
        </p:pic>
      </p:grpSp>
      <p:grpSp>
        <p:nvGrpSpPr>
          <p:cNvPr id="1020" name="그룹 1020"/>
          <p:cNvGrpSpPr/>
          <p:nvPr/>
        </p:nvGrpSpPr>
        <p:grpSpPr>
          <a:xfrm>
            <a:off x="4533333" y="7485714"/>
            <a:ext cx="9175771" cy="1114286"/>
            <a:chOff x="4533333" y="7485714"/>
            <a:chExt cx="9175771" cy="1114286"/>
          </a:xfrm>
        </p:grpSpPr>
        <p:pic>
          <p:nvPicPr>
            <p:cNvPr id="59" name="Object 58"/>
            <p:cNvPicPr>
              <a:picLocks noChangeAspect="1"/>
            </p:cNvPicPr>
            <p:nvPr/>
          </p:nvPicPr>
          <p:blipFill>
            <a:blip r:embed="rId20" cstate="print"/>
            <a:stretch>
              <a:fillRect/>
            </a:stretch>
          </p:blipFill>
          <p:spPr>
            <a:xfrm>
              <a:off x="-54552" y="7014286"/>
              <a:ext cx="18351543" cy="2228571"/>
            </a:xfrm>
            <a:prstGeom prst="rect">
              <a:avLst/>
            </a:prstGeom>
          </p:spPr>
        </p:pic>
        <p:pic>
          <p:nvPicPr>
            <p:cNvPr id="60" name="Object 59"/>
            <p:cNvPicPr>
              <a:picLocks noChangeAspect="1"/>
            </p:cNvPicPr>
            <p:nvPr/>
          </p:nvPicPr>
          <p:blipFill>
            <a:blip r:embed="rId21" cstate="print"/>
            <a:stretch>
              <a:fillRect/>
            </a:stretch>
          </p:blipFill>
          <p:spPr>
            <a:xfrm>
              <a:off x="4533333" y="7485714"/>
              <a:ext cx="9175771" cy="1114286"/>
            </a:xfrm>
            <a:prstGeom prst="rect">
              <a:avLst/>
            </a:prstGeom>
          </p:spPr>
        </p:pic>
      </p:grpSp>
      <p:pic>
        <p:nvPicPr>
          <p:cNvPr id="62" name="Object 61"/>
          <p:cNvPicPr>
            <a:picLocks noChangeAspect="1"/>
          </p:cNvPicPr>
          <p:nvPr/>
        </p:nvPicPr>
        <p:blipFill>
          <a:blip r:embed="rId22" cstate="print"/>
          <a:stretch>
            <a:fillRect/>
          </a:stretch>
        </p:blipFill>
        <p:spPr>
          <a:xfrm>
            <a:off x="5918175" y="7593537"/>
            <a:ext cx="5115583" cy="1091002"/>
          </a:xfrm>
          <a:prstGeom prst="rect">
            <a:avLst/>
          </a:prstGeom>
        </p:spPr>
      </p:pic>
      <p:grpSp>
        <p:nvGrpSpPr>
          <p:cNvPr id="1021" name="그룹 1021"/>
          <p:cNvGrpSpPr/>
          <p:nvPr/>
        </p:nvGrpSpPr>
        <p:grpSpPr>
          <a:xfrm>
            <a:off x="1151852" y="8725978"/>
            <a:ext cx="15982011" cy="379778"/>
            <a:chOff x="1151852" y="8725978"/>
            <a:chExt cx="15982011" cy="379778"/>
          </a:xfrm>
        </p:grpSpPr>
        <p:grpSp>
          <p:nvGrpSpPr>
            <p:cNvPr id="1022" name="그룹 1022"/>
            <p:cNvGrpSpPr/>
            <p:nvPr/>
          </p:nvGrpSpPr>
          <p:grpSpPr>
            <a:xfrm>
              <a:off x="1151852" y="8725978"/>
              <a:ext cx="379778" cy="379778"/>
              <a:chOff x="1151852" y="8725978"/>
              <a:chExt cx="379778" cy="379778"/>
            </a:xfrm>
          </p:grpSpPr>
          <p:grpSp>
            <p:nvGrpSpPr>
              <p:cNvPr id="1023" name="그룹 1023"/>
              <p:cNvGrpSpPr/>
              <p:nvPr/>
            </p:nvGrpSpPr>
            <p:grpSpPr>
              <a:xfrm>
                <a:off x="1151852" y="8725978"/>
                <a:ext cx="379778" cy="379778"/>
                <a:chOff x="1151852" y="8725978"/>
                <a:chExt cx="379778" cy="379778"/>
              </a:xfrm>
            </p:grpSpPr>
            <p:grpSp>
              <p:nvGrpSpPr>
                <p:cNvPr id="1024" name="그룹 1024"/>
                <p:cNvGrpSpPr/>
                <p:nvPr/>
              </p:nvGrpSpPr>
              <p:grpSpPr>
                <a:xfrm>
                  <a:off x="1151852" y="8725978"/>
                  <a:ext cx="379778" cy="379778"/>
                  <a:chOff x="1151852" y="8725978"/>
                  <a:chExt cx="379778" cy="379778"/>
                </a:xfrm>
              </p:grpSpPr>
              <p:pic>
                <p:nvPicPr>
                  <p:cNvPr id="67" name="Object 66"/>
                  <p:cNvPicPr>
                    <a:picLocks noChangeAspect="1"/>
                  </p:cNvPicPr>
                  <p:nvPr/>
                </p:nvPicPr>
                <p:blipFill>
                  <a:blip r:embed="rId10" cstate="print"/>
                  <a:stretch>
                    <a:fillRect/>
                  </a:stretch>
                </p:blipFill>
                <p:spPr>
                  <a:xfrm>
                    <a:off x="1151852" y="8725978"/>
                    <a:ext cx="379778" cy="379778"/>
                  </a:xfrm>
                  <a:prstGeom prst="rect">
                    <a:avLst/>
                  </a:prstGeom>
                </p:spPr>
              </p:pic>
            </p:grpSp>
            <p:grpSp>
              <p:nvGrpSpPr>
                <p:cNvPr id="1025" name="그룹 1025"/>
                <p:cNvGrpSpPr/>
                <p:nvPr/>
              </p:nvGrpSpPr>
              <p:grpSpPr>
                <a:xfrm>
                  <a:off x="1217866" y="8791992"/>
                  <a:ext cx="247749" cy="247749"/>
                  <a:chOff x="1217866" y="8791992"/>
                  <a:chExt cx="247749" cy="247749"/>
                </a:xfrm>
              </p:grpSpPr>
              <p:pic>
                <p:nvPicPr>
                  <p:cNvPr id="70" name="Object 69"/>
                  <p:cNvPicPr>
                    <a:picLocks noChangeAspect="1"/>
                  </p:cNvPicPr>
                  <p:nvPr/>
                </p:nvPicPr>
                <p:blipFill>
                  <a:blip r:embed="rId11" cstate="print"/>
                  <a:stretch>
                    <a:fillRect/>
                  </a:stretch>
                </p:blipFill>
                <p:spPr>
                  <a:xfrm>
                    <a:off x="1217866" y="8791992"/>
                    <a:ext cx="247749" cy="247749"/>
                  </a:xfrm>
                  <a:prstGeom prst="rect">
                    <a:avLst/>
                  </a:prstGeom>
                </p:spPr>
              </p:pic>
            </p:grpSp>
          </p:grpSp>
          <p:grpSp>
            <p:nvGrpSpPr>
              <p:cNvPr id="1026" name="그룹 1026"/>
              <p:cNvGrpSpPr/>
              <p:nvPr/>
            </p:nvGrpSpPr>
            <p:grpSpPr>
              <a:xfrm>
                <a:off x="1266609" y="8875892"/>
                <a:ext cx="154896" cy="86924"/>
                <a:chOff x="1266609" y="8875892"/>
                <a:chExt cx="154896" cy="86924"/>
              </a:xfrm>
            </p:grpSpPr>
            <p:pic>
              <p:nvPicPr>
                <p:cNvPr id="74" name="Object 73"/>
                <p:cNvPicPr>
                  <a:picLocks noChangeAspect="1"/>
                </p:cNvPicPr>
                <p:nvPr/>
              </p:nvPicPr>
              <p:blipFill>
                <a:blip r:embed="rId12" cstate="print"/>
                <a:stretch>
                  <a:fillRect/>
                </a:stretch>
              </p:blipFill>
              <p:spPr>
                <a:xfrm>
                  <a:off x="1266609" y="8875892"/>
                  <a:ext cx="154896" cy="86924"/>
                </a:xfrm>
                <a:prstGeom prst="rect">
                  <a:avLst/>
                </a:prstGeom>
              </p:spPr>
            </p:pic>
          </p:grpSp>
        </p:grpSp>
        <p:grpSp>
          <p:nvGrpSpPr>
            <p:cNvPr id="1027" name="그룹 1027"/>
            <p:cNvGrpSpPr/>
            <p:nvPr/>
          </p:nvGrpSpPr>
          <p:grpSpPr>
            <a:xfrm>
              <a:off x="16754084" y="8725978"/>
              <a:ext cx="379778" cy="379778"/>
              <a:chOff x="16754084" y="8725978"/>
              <a:chExt cx="379778" cy="379778"/>
            </a:xfrm>
          </p:grpSpPr>
          <p:grpSp>
            <p:nvGrpSpPr>
              <p:cNvPr id="1028" name="그룹 1028"/>
              <p:cNvGrpSpPr/>
              <p:nvPr/>
            </p:nvGrpSpPr>
            <p:grpSpPr>
              <a:xfrm>
                <a:off x="16754084" y="8725978"/>
                <a:ext cx="379778" cy="379778"/>
                <a:chOff x="16754084" y="8725978"/>
                <a:chExt cx="379778" cy="379778"/>
              </a:xfrm>
            </p:grpSpPr>
            <p:grpSp>
              <p:nvGrpSpPr>
                <p:cNvPr id="1029" name="그룹 1029"/>
                <p:cNvGrpSpPr/>
                <p:nvPr/>
              </p:nvGrpSpPr>
              <p:grpSpPr>
                <a:xfrm>
                  <a:off x="16754084" y="8725978"/>
                  <a:ext cx="379778" cy="379778"/>
                  <a:chOff x="16754084" y="8725978"/>
                  <a:chExt cx="379778" cy="379778"/>
                </a:xfrm>
              </p:grpSpPr>
              <p:pic>
                <p:nvPicPr>
                  <p:cNvPr id="80" name="Object 79"/>
                  <p:cNvPicPr>
                    <a:picLocks noChangeAspect="1"/>
                  </p:cNvPicPr>
                  <p:nvPr/>
                </p:nvPicPr>
                <p:blipFill>
                  <a:blip r:embed="rId10" cstate="print"/>
                  <a:stretch>
                    <a:fillRect/>
                  </a:stretch>
                </p:blipFill>
                <p:spPr>
                  <a:xfrm>
                    <a:off x="16754084" y="8725978"/>
                    <a:ext cx="379778" cy="379778"/>
                  </a:xfrm>
                  <a:prstGeom prst="rect">
                    <a:avLst/>
                  </a:prstGeom>
                </p:spPr>
              </p:pic>
            </p:grpSp>
            <p:grpSp>
              <p:nvGrpSpPr>
                <p:cNvPr id="1030" name="그룹 1030"/>
                <p:cNvGrpSpPr/>
                <p:nvPr/>
              </p:nvGrpSpPr>
              <p:grpSpPr>
                <a:xfrm>
                  <a:off x="16820099" y="8791992"/>
                  <a:ext cx="247749" cy="247749"/>
                  <a:chOff x="16820099" y="8791992"/>
                  <a:chExt cx="247749" cy="247749"/>
                </a:xfrm>
              </p:grpSpPr>
              <p:pic>
                <p:nvPicPr>
                  <p:cNvPr id="83" name="Object 82"/>
                  <p:cNvPicPr>
                    <a:picLocks noChangeAspect="1"/>
                  </p:cNvPicPr>
                  <p:nvPr/>
                </p:nvPicPr>
                <p:blipFill>
                  <a:blip r:embed="rId11" cstate="print"/>
                  <a:stretch>
                    <a:fillRect/>
                  </a:stretch>
                </p:blipFill>
                <p:spPr>
                  <a:xfrm>
                    <a:off x="16820099" y="8791992"/>
                    <a:ext cx="247749" cy="247749"/>
                  </a:xfrm>
                  <a:prstGeom prst="rect">
                    <a:avLst/>
                  </a:prstGeom>
                </p:spPr>
              </p:pic>
            </p:grpSp>
          </p:grpSp>
          <p:grpSp>
            <p:nvGrpSpPr>
              <p:cNvPr id="1031" name="그룹 1031"/>
              <p:cNvGrpSpPr/>
              <p:nvPr/>
            </p:nvGrpSpPr>
            <p:grpSpPr>
              <a:xfrm>
                <a:off x="16868841" y="8875892"/>
                <a:ext cx="154896" cy="86924"/>
                <a:chOff x="16868841" y="8875892"/>
                <a:chExt cx="154896" cy="86924"/>
              </a:xfrm>
            </p:grpSpPr>
            <p:pic>
              <p:nvPicPr>
                <p:cNvPr id="87" name="Object 86"/>
                <p:cNvPicPr>
                  <a:picLocks noChangeAspect="1"/>
                </p:cNvPicPr>
                <p:nvPr/>
              </p:nvPicPr>
              <p:blipFill>
                <a:blip r:embed="rId12" cstate="print"/>
                <a:stretch>
                  <a:fillRect/>
                </a:stretch>
              </p:blipFill>
              <p:spPr>
                <a:xfrm>
                  <a:off x="16868841" y="8875892"/>
                  <a:ext cx="154896" cy="86924"/>
                </a:xfrm>
                <a:prstGeom prst="rect">
                  <a:avLst/>
                </a:prstGeom>
              </p:spPr>
            </p:pic>
          </p:grpSp>
        </p:grpSp>
      </p:grpSp>
      <p:pic>
        <p:nvPicPr>
          <p:cNvPr id="91" name="Object 90"/>
          <p:cNvPicPr>
            <a:picLocks noChangeAspect="1"/>
          </p:cNvPicPr>
          <p:nvPr/>
        </p:nvPicPr>
        <p:blipFill>
          <a:blip r:embed="rId23" cstate="print"/>
          <a:stretch>
            <a:fillRect/>
          </a:stretch>
        </p:blipFill>
        <p:spPr>
          <a:xfrm>
            <a:off x="2132739" y="3684186"/>
            <a:ext cx="10340002" cy="5754317"/>
          </a:xfrm>
          <a:prstGeom prst="rect">
            <a:avLst/>
          </a:prstGeom>
        </p:spPr>
      </p:pic>
      <p:pic>
        <p:nvPicPr>
          <p:cNvPr id="92" name="Object 91"/>
          <p:cNvPicPr>
            <a:picLocks noChangeAspect="1"/>
          </p:cNvPicPr>
          <p:nvPr/>
        </p:nvPicPr>
        <p:blipFill>
          <a:blip r:embed="rId24" cstate="print"/>
          <a:stretch>
            <a:fillRect/>
          </a:stretch>
        </p:blipFill>
        <p:spPr>
          <a:xfrm>
            <a:off x="5318997" y="1879835"/>
            <a:ext cx="7099068" cy="4796740"/>
          </a:xfrm>
          <a:prstGeom prst="rect">
            <a:avLst/>
          </a:prstGeom>
        </p:spPr>
      </p:pic>
      <p:grpSp>
        <p:nvGrpSpPr>
          <p:cNvPr id="1032" name="그룹 1032"/>
          <p:cNvGrpSpPr/>
          <p:nvPr/>
        </p:nvGrpSpPr>
        <p:grpSpPr>
          <a:xfrm>
            <a:off x="5698631" y="3363631"/>
            <a:ext cx="421602" cy="441638"/>
            <a:chOff x="5698631" y="3363631"/>
            <a:chExt cx="421602" cy="441638"/>
          </a:xfrm>
        </p:grpSpPr>
        <p:pic>
          <p:nvPicPr>
            <p:cNvPr id="94" name="Object 93"/>
            <p:cNvPicPr>
              <a:picLocks noChangeAspect="1"/>
            </p:cNvPicPr>
            <p:nvPr/>
          </p:nvPicPr>
          <p:blipFill>
            <a:blip r:embed="rId25" cstate="print"/>
            <a:stretch>
              <a:fillRect/>
            </a:stretch>
          </p:blipFill>
          <p:spPr>
            <a:xfrm>
              <a:off x="5698631" y="3363631"/>
              <a:ext cx="421602" cy="441638"/>
            </a:xfrm>
            <a:prstGeom prst="rect">
              <a:avLst/>
            </a:prstGeom>
          </p:spPr>
        </p:pic>
      </p:grpSp>
      <p:grpSp>
        <p:nvGrpSpPr>
          <p:cNvPr id="1033" name="그룹 1033"/>
          <p:cNvGrpSpPr/>
          <p:nvPr/>
        </p:nvGrpSpPr>
        <p:grpSpPr>
          <a:xfrm>
            <a:off x="4342857" y="3037753"/>
            <a:ext cx="524827" cy="1278592"/>
            <a:chOff x="4342857" y="3037753"/>
            <a:chExt cx="524827" cy="1278592"/>
          </a:xfrm>
        </p:grpSpPr>
        <p:pic>
          <p:nvPicPr>
            <p:cNvPr id="97" name="Object 96"/>
            <p:cNvPicPr>
              <a:picLocks noChangeAspect="1"/>
            </p:cNvPicPr>
            <p:nvPr/>
          </p:nvPicPr>
          <p:blipFill>
            <a:blip r:embed="rId26" cstate="print"/>
            <a:stretch>
              <a:fillRect/>
            </a:stretch>
          </p:blipFill>
          <p:spPr>
            <a:xfrm>
              <a:off x="4342857" y="3037753"/>
              <a:ext cx="524827" cy="1278592"/>
            </a:xfrm>
            <a:prstGeom prst="rect">
              <a:avLst/>
            </a:prstGeom>
          </p:spPr>
        </p:pic>
      </p:grpSp>
      <p:grpSp>
        <p:nvGrpSpPr>
          <p:cNvPr id="1034" name="그룹 1034"/>
          <p:cNvGrpSpPr/>
          <p:nvPr/>
        </p:nvGrpSpPr>
        <p:grpSpPr>
          <a:xfrm>
            <a:off x="12514230" y="3123845"/>
            <a:ext cx="293532" cy="514793"/>
            <a:chOff x="12514230" y="3123845"/>
            <a:chExt cx="293532" cy="514793"/>
          </a:xfrm>
        </p:grpSpPr>
        <p:pic>
          <p:nvPicPr>
            <p:cNvPr id="100" name="Object 99"/>
            <p:cNvPicPr>
              <a:picLocks noChangeAspect="1"/>
            </p:cNvPicPr>
            <p:nvPr/>
          </p:nvPicPr>
          <p:blipFill>
            <a:blip r:embed="rId27" cstate="print"/>
            <a:stretch>
              <a:fillRect/>
            </a:stretch>
          </p:blipFill>
          <p:spPr>
            <a:xfrm>
              <a:off x="12514230" y="3123845"/>
              <a:ext cx="293532" cy="514793"/>
            </a:xfrm>
            <a:prstGeom prst="rect">
              <a:avLst/>
            </a:prstGeom>
          </p:spPr>
        </p:pic>
      </p:grpSp>
      <p:grpSp>
        <p:nvGrpSpPr>
          <p:cNvPr id="1035" name="그룹 1035"/>
          <p:cNvGrpSpPr/>
          <p:nvPr/>
        </p:nvGrpSpPr>
        <p:grpSpPr>
          <a:xfrm>
            <a:off x="12836715" y="3840529"/>
            <a:ext cx="302723" cy="493653"/>
            <a:chOff x="12836715" y="3840529"/>
            <a:chExt cx="302723" cy="493653"/>
          </a:xfrm>
        </p:grpSpPr>
        <p:pic>
          <p:nvPicPr>
            <p:cNvPr id="103" name="Object 102"/>
            <p:cNvPicPr>
              <a:picLocks noChangeAspect="1"/>
            </p:cNvPicPr>
            <p:nvPr/>
          </p:nvPicPr>
          <p:blipFill>
            <a:blip r:embed="rId28" cstate="print"/>
            <a:stretch>
              <a:fillRect/>
            </a:stretch>
          </p:blipFill>
          <p:spPr>
            <a:xfrm rot="420000">
              <a:off x="12836715" y="3840529"/>
              <a:ext cx="302723" cy="493653"/>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E0D9C3"/>
        </a:solidFill>
        <a:effectLst/>
      </p:bgPr>
    </p:bg>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p:grpSpPr>
        <p:pic>
          <p:nvPicPr>
            <p:cNvPr id="3" name="Object 2"/>
            <p:cNvPicPr>
              <a:picLocks noChangeAspect="1"/>
            </p:cNvPicPr>
            <p:nvPr/>
          </p:nvPicPr>
          <p:blipFill>
            <a:blip r:embed="rId2" cstate="print"/>
            <a:stretch>
              <a:fillRect/>
            </a:stretch>
          </p:blipFill>
          <p:spPr>
            <a:xfrm>
              <a:off x="0" y="0"/>
              <a:ext cx="18285714" cy="10285714"/>
            </a:xfrm>
            <a:prstGeom prst="rect">
              <a:avLst/>
            </a:prstGeom>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3" cstate="print"/>
            <a:stretch>
              <a:fillRect/>
            </a:stretch>
          </p:blipFill>
          <p:spPr>
            <a:xfrm>
              <a:off x="692943" y="739836"/>
              <a:ext cx="16899829" cy="8806043"/>
            </a:xfrm>
            <a:prstGeom prst="rect">
              <a:avLst/>
            </a:prstGeom>
          </p:spPr>
        </p:pic>
      </p:grpSp>
      <p:grpSp>
        <p:nvGrpSpPr>
          <p:cNvPr id="1003" name="그룹 1003"/>
          <p:cNvGrpSpPr/>
          <p:nvPr/>
        </p:nvGrpSpPr>
        <p:grpSpPr>
          <a:xfrm>
            <a:off x="6205852" y="481802"/>
            <a:ext cx="5470338" cy="1061708"/>
            <a:chOff x="6205852" y="481802"/>
            <a:chExt cx="5470338" cy="1061708"/>
          </a:xfrm>
        </p:grpSpPr>
        <p:pic>
          <p:nvPicPr>
            <p:cNvPr id="9" name="Object 8"/>
            <p:cNvPicPr>
              <a:picLocks noChangeAspect="1"/>
            </p:cNvPicPr>
            <p:nvPr/>
          </p:nvPicPr>
          <p:blipFill>
            <a:blip r:embed="rId4" cstate="print"/>
            <a:stretch>
              <a:fillRect/>
            </a:stretch>
          </p:blipFill>
          <p:spPr>
            <a:xfrm>
              <a:off x="6205852" y="481802"/>
              <a:ext cx="5470338" cy="1061708"/>
            </a:xfrm>
            <a:prstGeom prst="rect">
              <a:avLst/>
            </a:prstGeom>
          </p:spPr>
        </p:pic>
      </p:grpSp>
      <p:grpSp>
        <p:nvGrpSpPr>
          <p:cNvPr id="1004" name="그룹 1004"/>
          <p:cNvGrpSpPr/>
          <p:nvPr/>
        </p:nvGrpSpPr>
        <p:grpSpPr>
          <a:xfrm>
            <a:off x="12229254" y="4958047"/>
            <a:ext cx="3563714" cy="4123810"/>
            <a:chOff x="12229254" y="4958047"/>
            <a:chExt cx="3563714" cy="4123810"/>
          </a:xfrm>
        </p:grpSpPr>
        <p:pic>
          <p:nvPicPr>
            <p:cNvPr id="12" name="Object 11"/>
            <p:cNvPicPr>
              <a:picLocks noChangeAspect="1"/>
            </p:cNvPicPr>
            <p:nvPr/>
          </p:nvPicPr>
          <p:blipFill>
            <a:blip r:embed="rId5" cstate="print"/>
            <a:stretch>
              <a:fillRect/>
            </a:stretch>
          </p:blipFill>
          <p:spPr>
            <a:xfrm rot="5400000">
              <a:off x="10447397" y="3033209"/>
              <a:ext cx="7127428" cy="8247619"/>
            </a:xfrm>
            <a:prstGeom prst="rect">
              <a:avLst/>
            </a:prstGeom>
          </p:spPr>
        </p:pic>
        <p:pic>
          <p:nvPicPr>
            <p:cNvPr id="13" name="Object 12"/>
            <p:cNvPicPr>
              <a:picLocks noChangeAspect="1"/>
            </p:cNvPicPr>
            <p:nvPr/>
          </p:nvPicPr>
          <p:blipFill>
            <a:blip r:embed="rId6" cstate="print"/>
            <a:stretch>
              <a:fillRect/>
            </a:stretch>
          </p:blipFill>
          <p:spPr>
            <a:xfrm rot="5400000">
              <a:off x="12229254" y="4958047"/>
              <a:ext cx="3563714" cy="4123810"/>
            </a:xfrm>
            <a:prstGeom prst="rect">
              <a:avLst/>
            </a:prstGeom>
          </p:spPr>
        </p:pic>
      </p:grpSp>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8" name="Object 17"/>
                <p:cNvPicPr>
                  <a:picLocks noChangeAspect="1"/>
                </p:cNvPicPr>
                <p:nvPr/>
              </p:nvPicPr>
              <p:blipFill>
                <a:blip r:embed="rId7"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21" name="Object 20"/>
                <p:cNvPicPr>
                  <a:picLocks noChangeAspect="1"/>
                </p:cNvPicPr>
                <p:nvPr/>
              </p:nvPicPr>
              <p:blipFill>
                <a:blip r:embed="rId8"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5" name="Object 24"/>
              <p:cNvPicPr>
                <a:picLocks noChangeAspect="1"/>
              </p:cNvPicPr>
              <p:nvPr/>
            </p:nvPicPr>
            <p:blipFill>
              <a:blip r:embed="rId9"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31" name="Object 30"/>
                <p:cNvPicPr>
                  <a:picLocks noChangeAspect="1"/>
                </p:cNvPicPr>
                <p:nvPr/>
              </p:nvPicPr>
              <p:blipFill>
                <a:blip r:embed="rId7"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4" name="Object 33"/>
                <p:cNvPicPr>
                  <a:picLocks noChangeAspect="1"/>
                </p:cNvPicPr>
                <p:nvPr/>
              </p:nvPicPr>
              <p:blipFill>
                <a:blip r:embed="rId8"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8" name="Object 37"/>
              <p:cNvPicPr>
                <a:picLocks noChangeAspect="1"/>
              </p:cNvPicPr>
              <p:nvPr/>
            </p:nvPicPr>
            <p:blipFill>
              <a:blip r:embed="rId9" cstate="print"/>
              <a:stretch>
                <a:fillRect/>
              </a:stretch>
            </p:blipFill>
            <p:spPr>
              <a:xfrm>
                <a:off x="16868841" y="1275551"/>
                <a:ext cx="154896" cy="86924"/>
              </a:xfrm>
              <a:prstGeom prst="rect">
                <a:avLst/>
              </a:prstGeom>
            </p:spPr>
          </p:pic>
        </p:grpSp>
      </p:grpSp>
      <p:grpSp>
        <p:nvGrpSpPr>
          <p:cNvPr id="1015" name="그룹 1015"/>
          <p:cNvGrpSpPr/>
          <p:nvPr/>
        </p:nvGrpSpPr>
        <p:grpSpPr>
          <a:xfrm>
            <a:off x="7361000" y="4958047"/>
            <a:ext cx="3563714" cy="4123810"/>
            <a:chOff x="7361000" y="4958047"/>
            <a:chExt cx="3563714" cy="4123810"/>
          </a:xfrm>
        </p:grpSpPr>
        <p:pic>
          <p:nvPicPr>
            <p:cNvPr id="42" name="Object 41"/>
            <p:cNvPicPr>
              <a:picLocks noChangeAspect="1"/>
            </p:cNvPicPr>
            <p:nvPr/>
          </p:nvPicPr>
          <p:blipFill>
            <a:blip r:embed="rId5" cstate="print"/>
            <a:stretch>
              <a:fillRect/>
            </a:stretch>
          </p:blipFill>
          <p:spPr>
            <a:xfrm rot="5400000">
              <a:off x="5579143" y="3033209"/>
              <a:ext cx="7127428" cy="8247619"/>
            </a:xfrm>
            <a:prstGeom prst="rect">
              <a:avLst/>
            </a:prstGeom>
          </p:spPr>
        </p:pic>
        <p:pic>
          <p:nvPicPr>
            <p:cNvPr id="43" name="Object 42"/>
            <p:cNvPicPr>
              <a:picLocks noChangeAspect="1"/>
            </p:cNvPicPr>
            <p:nvPr/>
          </p:nvPicPr>
          <p:blipFill>
            <a:blip r:embed="rId10" cstate="print"/>
            <a:stretch>
              <a:fillRect/>
            </a:stretch>
          </p:blipFill>
          <p:spPr>
            <a:xfrm rot="5400000">
              <a:off x="7361000" y="4958047"/>
              <a:ext cx="3563714" cy="4123810"/>
            </a:xfrm>
            <a:prstGeom prst="rect">
              <a:avLst/>
            </a:prstGeom>
          </p:spPr>
        </p:pic>
      </p:grpSp>
      <p:grpSp>
        <p:nvGrpSpPr>
          <p:cNvPr id="1016" name="그룹 1016"/>
          <p:cNvGrpSpPr/>
          <p:nvPr/>
        </p:nvGrpSpPr>
        <p:grpSpPr>
          <a:xfrm>
            <a:off x="2461000" y="4958047"/>
            <a:ext cx="3563714" cy="4123810"/>
            <a:chOff x="2461000" y="4958047"/>
            <a:chExt cx="3563714" cy="4123810"/>
          </a:xfrm>
        </p:grpSpPr>
        <p:pic>
          <p:nvPicPr>
            <p:cNvPr id="46" name="Object 45"/>
            <p:cNvPicPr>
              <a:picLocks noChangeAspect="1"/>
            </p:cNvPicPr>
            <p:nvPr/>
          </p:nvPicPr>
          <p:blipFill>
            <a:blip r:embed="rId5" cstate="print"/>
            <a:stretch>
              <a:fillRect/>
            </a:stretch>
          </p:blipFill>
          <p:spPr>
            <a:xfrm rot="5400000">
              <a:off x="679143" y="3033209"/>
              <a:ext cx="7127428" cy="8247619"/>
            </a:xfrm>
            <a:prstGeom prst="rect">
              <a:avLst/>
            </a:prstGeom>
          </p:spPr>
        </p:pic>
        <p:pic>
          <p:nvPicPr>
            <p:cNvPr id="47" name="Object 46"/>
            <p:cNvPicPr>
              <a:picLocks noChangeAspect="1"/>
            </p:cNvPicPr>
            <p:nvPr/>
          </p:nvPicPr>
          <p:blipFill>
            <a:blip r:embed="rId11" cstate="print"/>
            <a:stretch>
              <a:fillRect/>
            </a:stretch>
          </p:blipFill>
          <p:spPr>
            <a:xfrm rot="5400000">
              <a:off x="2461000" y="4958047"/>
              <a:ext cx="3563714" cy="4123810"/>
            </a:xfrm>
            <a:prstGeom prst="rect">
              <a:avLst/>
            </a:prstGeom>
          </p:spPr>
        </p:pic>
      </p:grpSp>
      <p:pic>
        <p:nvPicPr>
          <p:cNvPr id="49" name="Object 48"/>
          <p:cNvPicPr>
            <a:picLocks noChangeAspect="1"/>
          </p:cNvPicPr>
          <p:nvPr/>
        </p:nvPicPr>
        <p:blipFill>
          <a:blip r:embed="rId12" cstate="print"/>
          <a:stretch>
            <a:fillRect/>
          </a:stretch>
        </p:blipFill>
        <p:spPr>
          <a:xfrm>
            <a:off x="2298430" y="963468"/>
            <a:ext cx="13099383" cy="5333201"/>
          </a:xfrm>
          <a:prstGeom prst="rect">
            <a:avLst/>
          </a:prstGeom>
        </p:spPr>
      </p:pic>
      <p:grpSp>
        <p:nvGrpSpPr>
          <p:cNvPr id="1017" name="그룹 1017"/>
          <p:cNvGrpSpPr/>
          <p:nvPr/>
        </p:nvGrpSpPr>
        <p:grpSpPr>
          <a:xfrm>
            <a:off x="1828571" y="4313699"/>
            <a:ext cx="14628571" cy="281905"/>
            <a:chOff x="1828571" y="4313699"/>
            <a:chExt cx="14628571" cy="281905"/>
          </a:xfrm>
        </p:grpSpPr>
        <p:pic>
          <p:nvPicPr>
            <p:cNvPr id="51" name="Object 50"/>
            <p:cNvPicPr>
              <a:picLocks noChangeAspect="1"/>
            </p:cNvPicPr>
            <p:nvPr/>
          </p:nvPicPr>
          <p:blipFill>
            <a:blip r:embed="rId13" cstate="print"/>
            <a:stretch>
              <a:fillRect/>
            </a:stretch>
          </p:blipFill>
          <p:spPr>
            <a:xfrm>
              <a:off x="1828571" y="4313699"/>
              <a:ext cx="14628571" cy="281905"/>
            </a:xfrm>
            <a:prstGeom prst="rect">
              <a:avLst/>
            </a:prstGeom>
          </p:spPr>
        </p:pic>
      </p:grpSp>
      <p:grpSp>
        <p:nvGrpSpPr>
          <p:cNvPr id="1018" name="그룹 1018"/>
          <p:cNvGrpSpPr/>
          <p:nvPr/>
        </p:nvGrpSpPr>
        <p:grpSpPr>
          <a:xfrm>
            <a:off x="2731024" y="4923810"/>
            <a:ext cx="3061761" cy="838095"/>
            <a:chOff x="2731024" y="4923810"/>
            <a:chExt cx="3061761" cy="838095"/>
          </a:xfrm>
        </p:grpSpPr>
        <p:pic>
          <p:nvPicPr>
            <p:cNvPr id="54" name="Object 53"/>
            <p:cNvPicPr>
              <a:picLocks noChangeAspect="1"/>
            </p:cNvPicPr>
            <p:nvPr/>
          </p:nvPicPr>
          <p:blipFill>
            <a:blip r:embed="rId14" cstate="print"/>
            <a:stretch>
              <a:fillRect/>
            </a:stretch>
          </p:blipFill>
          <p:spPr>
            <a:xfrm>
              <a:off x="2731024" y="4923810"/>
              <a:ext cx="3061761" cy="838095"/>
            </a:xfrm>
            <a:prstGeom prst="rect">
              <a:avLst/>
            </a:prstGeom>
          </p:spPr>
        </p:pic>
      </p:grpSp>
      <p:pic>
        <p:nvPicPr>
          <p:cNvPr id="56" name="Object 55"/>
          <p:cNvPicPr>
            <a:picLocks noChangeAspect="1"/>
          </p:cNvPicPr>
          <p:nvPr/>
        </p:nvPicPr>
        <p:blipFill>
          <a:blip r:embed="rId15" cstate="print"/>
          <a:stretch>
            <a:fillRect/>
          </a:stretch>
        </p:blipFill>
        <p:spPr>
          <a:xfrm>
            <a:off x="2988516" y="4989421"/>
            <a:ext cx="1703788" cy="863469"/>
          </a:xfrm>
          <a:prstGeom prst="rect">
            <a:avLst/>
          </a:prstGeom>
        </p:spPr>
      </p:pic>
      <p:grpSp>
        <p:nvGrpSpPr>
          <p:cNvPr id="1019" name="그룹 1019"/>
          <p:cNvGrpSpPr/>
          <p:nvPr/>
        </p:nvGrpSpPr>
        <p:grpSpPr>
          <a:xfrm>
            <a:off x="7611977" y="4923810"/>
            <a:ext cx="3061761" cy="838095"/>
            <a:chOff x="7611977" y="4923810"/>
            <a:chExt cx="3061761" cy="838095"/>
          </a:xfrm>
        </p:grpSpPr>
        <p:pic>
          <p:nvPicPr>
            <p:cNvPr id="58" name="Object 57"/>
            <p:cNvPicPr>
              <a:picLocks noChangeAspect="1"/>
            </p:cNvPicPr>
            <p:nvPr/>
          </p:nvPicPr>
          <p:blipFill>
            <a:blip r:embed="rId16" cstate="print"/>
            <a:stretch>
              <a:fillRect/>
            </a:stretch>
          </p:blipFill>
          <p:spPr>
            <a:xfrm>
              <a:off x="7611977" y="4923810"/>
              <a:ext cx="3061761" cy="838095"/>
            </a:xfrm>
            <a:prstGeom prst="rect">
              <a:avLst/>
            </a:prstGeom>
          </p:spPr>
        </p:pic>
      </p:grpSp>
      <p:pic>
        <p:nvPicPr>
          <p:cNvPr id="60" name="Object 59"/>
          <p:cNvPicPr>
            <a:picLocks noChangeAspect="1"/>
          </p:cNvPicPr>
          <p:nvPr/>
        </p:nvPicPr>
        <p:blipFill>
          <a:blip r:embed="rId17" cstate="print"/>
          <a:stretch>
            <a:fillRect/>
          </a:stretch>
        </p:blipFill>
        <p:spPr>
          <a:xfrm>
            <a:off x="7869468" y="4989421"/>
            <a:ext cx="1711559" cy="863469"/>
          </a:xfrm>
          <a:prstGeom prst="rect">
            <a:avLst/>
          </a:prstGeom>
        </p:spPr>
      </p:pic>
      <p:grpSp>
        <p:nvGrpSpPr>
          <p:cNvPr id="1020" name="그룹 1020"/>
          <p:cNvGrpSpPr/>
          <p:nvPr/>
        </p:nvGrpSpPr>
        <p:grpSpPr>
          <a:xfrm>
            <a:off x="12492929" y="4923810"/>
            <a:ext cx="3061761" cy="838095"/>
            <a:chOff x="12492929" y="4923810"/>
            <a:chExt cx="3061761" cy="838095"/>
          </a:xfrm>
        </p:grpSpPr>
        <p:pic>
          <p:nvPicPr>
            <p:cNvPr id="62" name="Object 61"/>
            <p:cNvPicPr>
              <a:picLocks noChangeAspect="1"/>
            </p:cNvPicPr>
            <p:nvPr/>
          </p:nvPicPr>
          <p:blipFill>
            <a:blip r:embed="rId18" cstate="print"/>
            <a:stretch>
              <a:fillRect/>
            </a:stretch>
          </p:blipFill>
          <p:spPr>
            <a:xfrm>
              <a:off x="12492929" y="4923810"/>
              <a:ext cx="3061761" cy="838095"/>
            </a:xfrm>
            <a:prstGeom prst="rect">
              <a:avLst/>
            </a:prstGeom>
          </p:spPr>
        </p:pic>
      </p:grpSp>
      <p:pic>
        <p:nvPicPr>
          <p:cNvPr id="64" name="Object 63"/>
          <p:cNvPicPr>
            <a:picLocks noChangeAspect="1"/>
          </p:cNvPicPr>
          <p:nvPr/>
        </p:nvPicPr>
        <p:blipFill>
          <a:blip r:embed="rId19" cstate="print"/>
          <a:stretch>
            <a:fillRect/>
          </a:stretch>
        </p:blipFill>
        <p:spPr>
          <a:xfrm>
            <a:off x="12750383" y="4998945"/>
            <a:ext cx="1703140" cy="863469"/>
          </a:xfrm>
          <a:prstGeom prst="rect">
            <a:avLst/>
          </a:prstGeom>
        </p:spPr>
      </p:pic>
      <p:pic>
        <p:nvPicPr>
          <p:cNvPr id="65" name="Object 64"/>
          <p:cNvPicPr>
            <a:picLocks noChangeAspect="1"/>
          </p:cNvPicPr>
          <p:nvPr/>
        </p:nvPicPr>
        <p:blipFill>
          <a:blip r:embed="rId20" cstate="print"/>
          <a:stretch>
            <a:fillRect/>
          </a:stretch>
        </p:blipFill>
        <p:spPr>
          <a:xfrm>
            <a:off x="3243992" y="6561427"/>
            <a:ext cx="1697925" cy="1078882"/>
          </a:xfrm>
          <a:prstGeom prst="rect">
            <a:avLst/>
          </a:prstGeom>
        </p:spPr>
      </p:pic>
      <p:grpSp>
        <p:nvGrpSpPr>
          <p:cNvPr id="1021" name="그룹 1021"/>
          <p:cNvGrpSpPr/>
          <p:nvPr/>
        </p:nvGrpSpPr>
        <p:grpSpPr>
          <a:xfrm>
            <a:off x="1151852" y="8725978"/>
            <a:ext cx="15982011" cy="379778"/>
            <a:chOff x="1151852" y="8725978"/>
            <a:chExt cx="15982011" cy="379778"/>
          </a:xfrm>
        </p:grpSpPr>
        <p:grpSp>
          <p:nvGrpSpPr>
            <p:cNvPr id="1022" name="그룹 1022"/>
            <p:cNvGrpSpPr/>
            <p:nvPr/>
          </p:nvGrpSpPr>
          <p:grpSpPr>
            <a:xfrm>
              <a:off x="1151852" y="8725978"/>
              <a:ext cx="379778" cy="379778"/>
              <a:chOff x="1151852" y="8725978"/>
              <a:chExt cx="379778" cy="379778"/>
            </a:xfrm>
          </p:grpSpPr>
          <p:grpSp>
            <p:nvGrpSpPr>
              <p:cNvPr id="1023" name="그룹 1023"/>
              <p:cNvGrpSpPr/>
              <p:nvPr/>
            </p:nvGrpSpPr>
            <p:grpSpPr>
              <a:xfrm>
                <a:off x="1151852" y="8725978"/>
                <a:ext cx="379778" cy="379778"/>
                <a:chOff x="1151852" y="8725978"/>
                <a:chExt cx="379778" cy="379778"/>
              </a:xfrm>
            </p:grpSpPr>
            <p:grpSp>
              <p:nvGrpSpPr>
                <p:cNvPr id="1024" name="그룹 1024"/>
                <p:cNvGrpSpPr/>
                <p:nvPr/>
              </p:nvGrpSpPr>
              <p:grpSpPr>
                <a:xfrm>
                  <a:off x="1151852" y="8725978"/>
                  <a:ext cx="379778" cy="379778"/>
                  <a:chOff x="1151852" y="8725978"/>
                  <a:chExt cx="379778" cy="379778"/>
                </a:xfrm>
              </p:grpSpPr>
              <p:pic>
                <p:nvPicPr>
                  <p:cNvPr id="70" name="Object 69"/>
                  <p:cNvPicPr>
                    <a:picLocks noChangeAspect="1"/>
                  </p:cNvPicPr>
                  <p:nvPr/>
                </p:nvPicPr>
                <p:blipFill>
                  <a:blip r:embed="rId7" cstate="print"/>
                  <a:stretch>
                    <a:fillRect/>
                  </a:stretch>
                </p:blipFill>
                <p:spPr>
                  <a:xfrm>
                    <a:off x="1151852" y="8725978"/>
                    <a:ext cx="379778" cy="379778"/>
                  </a:xfrm>
                  <a:prstGeom prst="rect">
                    <a:avLst/>
                  </a:prstGeom>
                </p:spPr>
              </p:pic>
            </p:grpSp>
            <p:grpSp>
              <p:nvGrpSpPr>
                <p:cNvPr id="1025" name="그룹 1025"/>
                <p:cNvGrpSpPr/>
                <p:nvPr/>
              </p:nvGrpSpPr>
              <p:grpSpPr>
                <a:xfrm>
                  <a:off x="1217866" y="8791992"/>
                  <a:ext cx="247749" cy="247749"/>
                  <a:chOff x="1217866" y="8791992"/>
                  <a:chExt cx="247749" cy="247749"/>
                </a:xfrm>
              </p:grpSpPr>
              <p:pic>
                <p:nvPicPr>
                  <p:cNvPr id="73" name="Object 72"/>
                  <p:cNvPicPr>
                    <a:picLocks noChangeAspect="1"/>
                  </p:cNvPicPr>
                  <p:nvPr/>
                </p:nvPicPr>
                <p:blipFill>
                  <a:blip r:embed="rId8" cstate="print"/>
                  <a:stretch>
                    <a:fillRect/>
                  </a:stretch>
                </p:blipFill>
                <p:spPr>
                  <a:xfrm>
                    <a:off x="1217866" y="8791992"/>
                    <a:ext cx="247749" cy="247749"/>
                  </a:xfrm>
                  <a:prstGeom prst="rect">
                    <a:avLst/>
                  </a:prstGeom>
                </p:spPr>
              </p:pic>
            </p:grpSp>
          </p:grpSp>
          <p:grpSp>
            <p:nvGrpSpPr>
              <p:cNvPr id="1026" name="그룹 1026"/>
              <p:cNvGrpSpPr/>
              <p:nvPr/>
            </p:nvGrpSpPr>
            <p:grpSpPr>
              <a:xfrm>
                <a:off x="1266609" y="8875892"/>
                <a:ext cx="154896" cy="86924"/>
                <a:chOff x="1266609" y="8875892"/>
                <a:chExt cx="154896" cy="86924"/>
              </a:xfrm>
            </p:grpSpPr>
            <p:pic>
              <p:nvPicPr>
                <p:cNvPr id="77" name="Object 76"/>
                <p:cNvPicPr>
                  <a:picLocks noChangeAspect="1"/>
                </p:cNvPicPr>
                <p:nvPr/>
              </p:nvPicPr>
              <p:blipFill>
                <a:blip r:embed="rId9" cstate="print"/>
                <a:stretch>
                  <a:fillRect/>
                </a:stretch>
              </p:blipFill>
              <p:spPr>
                <a:xfrm>
                  <a:off x="1266609" y="8875892"/>
                  <a:ext cx="154896" cy="86924"/>
                </a:xfrm>
                <a:prstGeom prst="rect">
                  <a:avLst/>
                </a:prstGeom>
              </p:spPr>
            </p:pic>
          </p:grpSp>
        </p:grpSp>
        <p:grpSp>
          <p:nvGrpSpPr>
            <p:cNvPr id="1027" name="그룹 1027"/>
            <p:cNvGrpSpPr/>
            <p:nvPr/>
          </p:nvGrpSpPr>
          <p:grpSpPr>
            <a:xfrm>
              <a:off x="16754084" y="8725978"/>
              <a:ext cx="379778" cy="379778"/>
              <a:chOff x="16754084" y="8725978"/>
              <a:chExt cx="379778" cy="379778"/>
            </a:xfrm>
          </p:grpSpPr>
          <p:grpSp>
            <p:nvGrpSpPr>
              <p:cNvPr id="1028" name="그룹 1028"/>
              <p:cNvGrpSpPr/>
              <p:nvPr/>
            </p:nvGrpSpPr>
            <p:grpSpPr>
              <a:xfrm>
                <a:off x="16754084" y="8725978"/>
                <a:ext cx="379778" cy="379778"/>
                <a:chOff x="16754084" y="8725978"/>
                <a:chExt cx="379778" cy="379778"/>
              </a:xfrm>
            </p:grpSpPr>
            <p:grpSp>
              <p:nvGrpSpPr>
                <p:cNvPr id="1029" name="그룹 1029"/>
                <p:cNvGrpSpPr/>
                <p:nvPr/>
              </p:nvGrpSpPr>
              <p:grpSpPr>
                <a:xfrm>
                  <a:off x="16754084" y="8725978"/>
                  <a:ext cx="379778" cy="379778"/>
                  <a:chOff x="16754084" y="8725978"/>
                  <a:chExt cx="379778" cy="379778"/>
                </a:xfrm>
              </p:grpSpPr>
              <p:pic>
                <p:nvPicPr>
                  <p:cNvPr id="83" name="Object 82"/>
                  <p:cNvPicPr>
                    <a:picLocks noChangeAspect="1"/>
                  </p:cNvPicPr>
                  <p:nvPr/>
                </p:nvPicPr>
                <p:blipFill>
                  <a:blip r:embed="rId7" cstate="print"/>
                  <a:stretch>
                    <a:fillRect/>
                  </a:stretch>
                </p:blipFill>
                <p:spPr>
                  <a:xfrm>
                    <a:off x="16754084" y="8725978"/>
                    <a:ext cx="379778" cy="379778"/>
                  </a:xfrm>
                  <a:prstGeom prst="rect">
                    <a:avLst/>
                  </a:prstGeom>
                </p:spPr>
              </p:pic>
            </p:grpSp>
            <p:grpSp>
              <p:nvGrpSpPr>
                <p:cNvPr id="1030" name="그룹 1030"/>
                <p:cNvGrpSpPr/>
                <p:nvPr/>
              </p:nvGrpSpPr>
              <p:grpSpPr>
                <a:xfrm>
                  <a:off x="16820099" y="8791992"/>
                  <a:ext cx="247749" cy="247749"/>
                  <a:chOff x="16820099" y="8791992"/>
                  <a:chExt cx="247749" cy="247749"/>
                </a:xfrm>
              </p:grpSpPr>
              <p:pic>
                <p:nvPicPr>
                  <p:cNvPr id="86" name="Object 85"/>
                  <p:cNvPicPr>
                    <a:picLocks noChangeAspect="1"/>
                  </p:cNvPicPr>
                  <p:nvPr/>
                </p:nvPicPr>
                <p:blipFill>
                  <a:blip r:embed="rId8" cstate="print"/>
                  <a:stretch>
                    <a:fillRect/>
                  </a:stretch>
                </p:blipFill>
                <p:spPr>
                  <a:xfrm>
                    <a:off x="16820099" y="8791992"/>
                    <a:ext cx="247749" cy="247749"/>
                  </a:xfrm>
                  <a:prstGeom prst="rect">
                    <a:avLst/>
                  </a:prstGeom>
                </p:spPr>
              </p:pic>
            </p:grpSp>
          </p:grpSp>
          <p:grpSp>
            <p:nvGrpSpPr>
              <p:cNvPr id="1031" name="그룹 1031"/>
              <p:cNvGrpSpPr/>
              <p:nvPr/>
            </p:nvGrpSpPr>
            <p:grpSpPr>
              <a:xfrm>
                <a:off x="16868841" y="8875892"/>
                <a:ext cx="154896" cy="86924"/>
                <a:chOff x="16868841" y="8875892"/>
                <a:chExt cx="154896" cy="86924"/>
              </a:xfrm>
            </p:grpSpPr>
            <p:pic>
              <p:nvPicPr>
                <p:cNvPr id="90" name="Object 89"/>
                <p:cNvPicPr>
                  <a:picLocks noChangeAspect="1"/>
                </p:cNvPicPr>
                <p:nvPr/>
              </p:nvPicPr>
              <p:blipFill>
                <a:blip r:embed="rId9" cstate="print"/>
                <a:stretch>
                  <a:fillRect/>
                </a:stretch>
              </p:blipFill>
              <p:spPr>
                <a:xfrm>
                  <a:off x="16868841" y="8875892"/>
                  <a:ext cx="154896" cy="86924"/>
                </a:xfrm>
                <a:prstGeom prst="rect">
                  <a:avLst/>
                </a:prstGeom>
              </p:spPr>
            </p:pic>
          </p:grpSp>
        </p:grpSp>
      </p:grpSp>
      <p:grpSp>
        <p:nvGrpSpPr>
          <p:cNvPr id="1032" name="그룹 1032"/>
          <p:cNvGrpSpPr/>
          <p:nvPr/>
        </p:nvGrpSpPr>
        <p:grpSpPr>
          <a:xfrm>
            <a:off x="692943" y="2106299"/>
            <a:ext cx="488009" cy="313773"/>
            <a:chOff x="692943" y="2106299"/>
            <a:chExt cx="488009" cy="313773"/>
          </a:xfrm>
        </p:grpSpPr>
        <p:grpSp>
          <p:nvGrpSpPr>
            <p:cNvPr id="1033" name="그룹 1033"/>
            <p:cNvGrpSpPr/>
            <p:nvPr/>
          </p:nvGrpSpPr>
          <p:grpSpPr>
            <a:xfrm>
              <a:off x="893288" y="2106299"/>
              <a:ext cx="287665" cy="101249"/>
              <a:chOff x="893288" y="2106299"/>
              <a:chExt cx="287665" cy="101249"/>
            </a:xfrm>
          </p:grpSpPr>
          <p:pic>
            <p:nvPicPr>
              <p:cNvPr id="96" name="Object 95"/>
              <p:cNvPicPr>
                <a:picLocks noChangeAspect="1"/>
              </p:cNvPicPr>
              <p:nvPr/>
            </p:nvPicPr>
            <p:blipFill>
              <a:blip r:embed="rId21" cstate="print"/>
              <a:stretch>
                <a:fillRect/>
              </a:stretch>
            </p:blipFill>
            <p:spPr>
              <a:xfrm rot="-10800000">
                <a:off x="893288" y="2106299"/>
                <a:ext cx="287665" cy="101249"/>
              </a:xfrm>
              <a:prstGeom prst="rect">
                <a:avLst/>
              </a:prstGeom>
            </p:spPr>
          </p:pic>
        </p:grpSp>
        <p:grpSp>
          <p:nvGrpSpPr>
            <p:cNvPr id="1034" name="그룹 1034"/>
            <p:cNvGrpSpPr/>
            <p:nvPr/>
          </p:nvGrpSpPr>
          <p:grpSpPr>
            <a:xfrm>
              <a:off x="692943" y="2318823"/>
              <a:ext cx="371773" cy="101249"/>
              <a:chOff x="692943" y="2318823"/>
              <a:chExt cx="371773" cy="101249"/>
            </a:xfrm>
          </p:grpSpPr>
          <p:pic>
            <p:nvPicPr>
              <p:cNvPr id="99" name="Object 98"/>
              <p:cNvPicPr>
                <a:picLocks noChangeAspect="1"/>
              </p:cNvPicPr>
              <p:nvPr/>
            </p:nvPicPr>
            <p:blipFill>
              <a:blip r:embed="rId22" cstate="print"/>
              <a:stretch>
                <a:fillRect/>
              </a:stretch>
            </p:blipFill>
            <p:spPr>
              <a:xfrm rot="-10800000">
                <a:off x="692943" y="2318823"/>
                <a:ext cx="371773" cy="101249"/>
              </a:xfrm>
              <a:prstGeom prst="rect">
                <a:avLst/>
              </a:prstGeom>
            </p:spPr>
          </p:pic>
        </p:grpSp>
      </p:grpSp>
      <p:grpSp>
        <p:nvGrpSpPr>
          <p:cNvPr id="1035" name="그룹 1035"/>
          <p:cNvGrpSpPr/>
          <p:nvPr/>
        </p:nvGrpSpPr>
        <p:grpSpPr>
          <a:xfrm>
            <a:off x="17074429" y="6616405"/>
            <a:ext cx="470724" cy="310266"/>
            <a:chOff x="17074429" y="6616405"/>
            <a:chExt cx="470724" cy="310266"/>
          </a:xfrm>
        </p:grpSpPr>
        <p:grpSp>
          <p:nvGrpSpPr>
            <p:cNvPr id="1036" name="그룹 1036"/>
            <p:cNvGrpSpPr/>
            <p:nvPr/>
          </p:nvGrpSpPr>
          <p:grpSpPr>
            <a:xfrm>
              <a:off x="17221048" y="6616405"/>
              <a:ext cx="324105" cy="101249"/>
              <a:chOff x="17221048" y="6616405"/>
              <a:chExt cx="324105" cy="101249"/>
            </a:xfrm>
          </p:grpSpPr>
          <p:pic>
            <p:nvPicPr>
              <p:cNvPr id="104" name="Object 103"/>
              <p:cNvPicPr>
                <a:picLocks noChangeAspect="1"/>
              </p:cNvPicPr>
              <p:nvPr/>
            </p:nvPicPr>
            <p:blipFill>
              <a:blip r:embed="rId23" cstate="print"/>
              <a:stretch>
                <a:fillRect/>
              </a:stretch>
            </p:blipFill>
            <p:spPr>
              <a:xfrm>
                <a:off x="17221048" y="6616405"/>
                <a:ext cx="324105" cy="101249"/>
              </a:xfrm>
              <a:prstGeom prst="rect">
                <a:avLst/>
              </a:prstGeom>
            </p:spPr>
          </p:pic>
        </p:grpSp>
        <p:grpSp>
          <p:nvGrpSpPr>
            <p:cNvPr id="1037" name="그룹 1037"/>
            <p:cNvGrpSpPr/>
            <p:nvPr/>
          </p:nvGrpSpPr>
          <p:grpSpPr>
            <a:xfrm>
              <a:off x="17074429" y="6825422"/>
              <a:ext cx="346619" cy="101249"/>
              <a:chOff x="17074429" y="6825422"/>
              <a:chExt cx="346619" cy="101249"/>
            </a:xfrm>
          </p:grpSpPr>
          <p:pic>
            <p:nvPicPr>
              <p:cNvPr id="107" name="Object 106"/>
              <p:cNvPicPr>
                <a:picLocks noChangeAspect="1"/>
              </p:cNvPicPr>
              <p:nvPr/>
            </p:nvPicPr>
            <p:blipFill>
              <a:blip r:embed="rId24" cstate="print"/>
              <a:stretch>
                <a:fillRect/>
              </a:stretch>
            </p:blipFill>
            <p:spPr>
              <a:xfrm>
                <a:off x="17074429" y="6825422"/>
                <a:ext cx="346619" cy="101249"/>
              </a:xfrm>
              <a:prstGeom prst="rect">
                <a:avLst/>
              </a:prstGeom>
            </p:spPr>
          </p:pic>
        </p:grpSp>
      </p:grpSp>
      <p:grpSp>
        <p:nvGrpSpPr>
          <p:cNvPr id="1038" name="그룹 1038"/>
          <p:cNvGrpSpPr/>
          <p:nvPr/>
        </p:nvGrpSpPr>
        <p:grpSpPr>
          <a:xfrm>
            <a:off x="15189156" y="438095"/>
            <a:ext cx="582801" cy="386573"/>
            <a:chOff x="15189156" y="438095"/>
            <a:chExt cx="582801" cy="386573"/>
          </a:xfrm>
        </p:grpSpPr>
        <p:pic>
          <p:nvPicPr>
            <p:cNvPr id="111" name="Object 110"/>
            <p:cNvPicPr>
              <a:picLocks noChangeAspect="1"/>
            </p:cNvPicPr>
            <p:nvPr/>
          </p:nvPicPr>
          <p:blipFill>
            <a:blip r:embed="rId25" cstate="print"/>
            <a:stretch>
              <a:fillRect/>
            </a:stretch>
          </p:blipFill>
          <p:spPr>
            <a:xfrm>
              <a:off x="15189156" y="438095"/>
              <a:ext cx="582801" cy="386573"/>
            </a:xfrm>
            <a:prstGeom prst="rect">
              <a:avLst/>
            </a:prstGeom>
          </p:spPr>
        </p:pic>
      </p:grpSp>
      <p:grpSp>
        <p:nvGrpSpPr>
          <p:cNvPr id="1039" name="그룹 1039"/>
          <p:cNvGrpSpPr/>
          <p:nvPr/>
        </p:nvGrpSpPr>
        <p:grpSpPr>
          <a:xfrm>
            <a:off x="15941537" y="438095"/>
            <a:ext cx="582801" cy="386573"/>
            <a:chOff x="15941537" y="438095"/>
            <a:chExt cx="582801" cy="386573"/>
          </a:xfrm>
        </p:grpSpPr>
        <p:pic>
          <p:nvPicPr>
            <p:cNvPr id="114" name="Object 113"/>
            <p:cNvPicPr>
              <a:picLocks noChangeAspect="1"/>
            </p:cNvPicPr>
            <p:nvPr/>
          </p:nvPicPr>
          <p:blipFill>
            <a:blip r:embed="rId26" cstate="print"/>
            <a:stretch>
              <a:fillRect/>
            </a:stretch>
          </p:blipFill>
          <p:spPr>
            <a:xfrm>
              <a:off x="15941537" y="438095"/>
              <a:ext cx="582801" cy="386573"/>
            </a:xfrm>
            <a:prstGeom prst="rect">
              <a:avLst/>
            </a:prstGeom>
          </p:spPr>
        </p:pic>
      </p:grpSp>
      <p:grpSp>
        <p:nvGrpSpPr>
          <p:cNvPr id="1040" name="그룹 1040"/>
          <p:cNvGrpSpPr/>
          <p:nvPr/>
        </p:nvGrpSpPr>
        <p:grpSpPr>
          <a:xfrm>
            <a:off x="14981804" y="3026307"/>
            <a:ext cx="469374" cy="467497"/>
            <a:chOff x="14981804" y="3026307"/>
            <a:chExt cx="469374" cy="467497"/>
          </a:xfrm>
        </p:grpSpPr>
        <p:pic>
          <p:nvPicPr>
            <p:cNvPr id="117" name="Object 116"/>
            <p:cNvPicPr>
              <a:picLocks noChangeAspect="1"/>
            </p:cNvPicPr>
            <p:nvPr/>
          </p:nvPicPr>
          <p:blipFill>
            <a:blip r:embed="rId27" cstate="print"/>
            <a:stretch>
              <a:fillRect/>
            </a:stretch>
          </p:blipFill>
          <p:spPr>
            <a:xfrm rot="720000">
              <a:off x="14981804" y="3026307"/>
              <a:ext cx="469374" cy="467497"/>
            </a:xfrm>
            <a:prstGeom prst="rect">
              <a:avLst/>
            </a:prstGeom>
          </p:spPr>
        </p:pic>
      </p:grpSp>
      <p:grpSp>
        <p:nvGrpSpPr>
          <p:cNvPr id="1041" name="그룹 1041"/>
          <p:cNvGrpSpPr/>
          <p:nvPr/>
        </p:nvGrpSpPr>
        <p:grpSpPr>
          <a:xfrm>
            <a:off x="2761483" y="2319860"/>
            <a:ext cx="543115" cy="1323145"/>
            <a:chOff x="2761483" y="2319860"/>
            <a:chExt cx="543115" cy="1323145"/>
          </a:xfrm>
        </p:grpSpPr>
        <p:pic>
          <p:nvPicPr>
            <p:cNvPr id="120" name="Object 119"/>
            <p:cNvPicPr>
              <a:picLocks noChangeAspect="1"/>
            </p:cNvPicPr>
            <p:nvPr/>
          </p:nvPicPr>
          <p:blipFill>
            <a:blip r:embed="rId28" cstate="print"/>
            <a:stretch>
              <a:fillRect/>
            </a:stretch>
          </p:blipFill>
          <p:spPr>
            <a:xfrm rot="-420000">
              <a:off x="2761483" y="2319860"/>
              <a:ext cx="543115" cy="1323145"/>
            </a:xfrm>
            <a:prstGeom prst="rect">
              <a:avLst/>
            </a:prstGeom>
          </p:spPr>
        </p:pic>
      </p:grpSp>
      <p:grpSp>
        <p:nvGrpSpPr>
          <p:cNvPr id="1042" name="그룹 1042"/>
          <p:cNvGrpSpPr/>
          <p:nvPr/>
        </p:nvGrpSpPr>
        <p:grpSpPr>
          <a:xfrm>
            <a:off x="15199071" y="2342913"/>
            <a:ext cx="302801" cy="493780"/>
            <a:chOff x="15199071" y="2342913"/>
            <a:chExt cx="302801" cy="493780"/>
          </a:xfrm>
        </p:grpSpPr>
        <p:pic>
          <p:nvPicPr>
            <p:cNvPr id="123" name="Object 122"/>
            <p:cNvPicPr>
              <a:picLocks noChangeAspect="1"/>
            </p:cNvPicPr>
            <p:nvPr/>
          </p:nvPicPr>
          <p:blipFill>
            <a:blip r:embed="rId29" cstate="print"/>
            <a:stretch>
              <a:fillRect/>
            </a:stretch>
          </p:blipFill>
          <p:spPr>
            <a:xfrm rot="-2040000">
              <a:off x="15199071" y="2342913"/>
              <a:ext cx="302801" cy="493780"/>
            </a:xfrm>
            <a:prstGeom prst="rect">
              <a:avLst/>
            </a:prstGeom>
          </p:spPr>
        </p:pic>
      </p:grpSp>
      <p:pic>
        <p:nvPicPr>
          <p:cNvPr id="125" name="Object 124"/>
          <p:cNvPicPr>
            <a:picLocks noChangeAspect="1"/>
          </p:cNvPicPr>
          <p:nvPr/>
        </p:nvPicPr>
        <p:blipFill>
          <a:blip r:embed="rId30" cstate="print"/>
          <a:stretch>
            <a:fillRect/>
          </a:stretch>
        </p:blipFill>
        <p:spPr>
          <a:xfrm>
            <a:off x="6092705" y="241619"/>
            <a:ext cx="5177840" cy="2018999"/>
          </a:xfrm>
          <a:prstGeom prst="rect">
            <a:avLst/>
          </a:prstGeom>
        </p:spPr>
      </p:pic>
      <p:pic>
        <p:nvPicPr>
          <p:cNvPr id="126" name="Object 125"/>
          <p:cNvPicPr>
            <a:picLocks noChangeAspect="1"/>
          </p:cNvPicPr>
          <p:nvPr/>
        </p:nvPicPr>
        <p:blipFill>
          <a:blip r:embed="rId31" cstate="print"/>
          <a:stretch>
            <a:fillRect/>
          </a:stretch>
        </p:blipFill>
        <p:spPr>
          <a:xfrm>
            <a:off x="7595790" y="6452157"/>
            <a:ext cx="3159051" cy="1249874"/>
          </a:xfrm>
          <a:prstGeom prst="rect">
            <a:avLst/>
          </a:prstGeom>
        </p:spPr>
      </p:pic>
      <p:pic>
        <p:nvPicPr>
          <p:cNvPr id="127" name="Object 126"/>
          <p:cNvPicPr>
            <a:picLocks noChangeAspect="1"/>
          </p:cNvPicPr>
          <p:nvPr/>
        </p:nvPicPr>
        <p:blipFill>
          <a:blip r:embed="rId32" cstate="print"/>
          <a:stretch>
            <a:fillRect/>
          </a:stretch>
        </p:blipFill>
        <p:spPr>
          <a:xfrm>
            <a:off x="12673277" y="6631391"/>
            <a:ext cx="2774266" cy="91426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bg>
      <p:bgPr>
        <a:solidFill>
          <a:srgbClr val="E0D9C3"/>
        </a:solidFill>
        <a:effectLst/>
      </p:bgPr>
    </p:bg>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p:grpSpPr>
        <p:pic>
          <p:nvPicPr>
            <p:cNvPr id="3" name="Object 2"/>
            <p:cNvPicPr>
              <a:picLocks noChangeAspect="1"/>
            </p:cNvPicPr>
            <p:nvPr/>
          </p:nvPicPr>
          <p:blipFill>
            <a:blip r:embed="rId3" cstate="print"/>
            <a:stretch>
              <a:fillRect/>
            </a:stretch>
          </p:blipFill>
          <p:spPr>
            <a:xfrm>
              <a:off x="0" y="0"/>
              <a:ext cx="18285714" cy="10285714"/>
            </a:xfrm>
            <a:prstGeom prst="rect">
              <a:avLst/>
            </a:prstGeom>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pic>
        <p:nvPicPr>
          <p:cNvPr id="4" name="그림 3">
            <a:extLst>
              <a:ext uri="{FF2B5EF4-FFF2-40B4-BE49-F238E27FC236}">
                <a16:creationId xmlns:a16="http://schemas.microsoft.com/office/drawing/2014/main" id="{0BFBF56A-42BE-4082-98BA-140452B9A702}"/>
              </a:ext>
            </a:extLst>
          </p:cNvPr>
          <p:cNvPicPr>
            <a:picLocks noChangeAspect="1"/>
          </p:cNvPicPr>
          <p:nvPr/>
        </p:nvPicPr>
        <p:blipFill>
          <a:blip r:embed="rId14"/>
          <a:stretch>
            <a:fillRect/>
          </a:stretch>
        </p:blipFill>
        <p:spPr>
          <a:xfrm>
            <a:off x="3803791" y="2664240"/>
            <a:ext cx="10051120" cy="5825248"/>
          </a:xfrm>
          <a:prstGeom prst="rect">
            <a:avLst/>
          </a:prstGeom>
        </p:spPr>
      </p:pic>
      <p:grpSp>
        <p:nvGrpSpPr>
          <p:cNvPr id="1023" name="그룹 1023"/>
          <p:cNvGrpSpPr/>
          <p:nvPr/>
        </p:nvGrpSpPr>
        <p:grpSpPr>
          <a:xfrm>
            <a:off x="14475880" y="6286500"/>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5122288" y="5591657"/>
            <a:ext cx="269651" cy="439721"/>
            <a:chOff x="13563591" y="5789721"/>
            <a:chExt cx="269651" cy="439721"/>
          </a:xfrm>
        </p:grpSpPr>
        <p:pic>
          <p:nvPicPr>
            <p:cNvPr id="65" name="Object 64"/>
            <p:cNvPicPr>
              <a:picLocks noChangeAspect="1"/>
            </p:cNvPicPr>
            <p:nvPr/>
          </p:nvPicPr>
          <p:blipFill>
            <a:blip r:embed="rId15"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6" cstate="print"/>
          <a:stretch>
            <a:fillRect/>
          </a:stretch>
        </p:blipFill>
        <p:spPr>
          <a:xfrm>
            <a:off x="6092705" y="241619"/>
            <a:ext cx="5177840" cy="2018999"/>
          </a:xfrm>
          <a:prstGeom prst="rect">
            <a:avLst/>
          </a:prstGeom>
        </p:spPr>
      </p:pic>
      <p:grpSp>
        <p:nvGrpSpPr>
          <p:cNvPr id="1022" name="그룹 1022"/>
          <p:cNvGrpSpPr/>
          <p:nvPr/>
        </p:nvGrpSpPr>
        <p:grpSpPr>
          <a:xfrm>
            <a:off x="12366947" y="5774788"/>
            <a:ext cx="5144234" cy="4510926"/>
            <a:chOff x="12017204" y="8814615"/>
            <a:chExt cx="5144234" cy="5529682"/>
          </a:xfrm>
        </p:grpSpPr>
        <p:pic>
          <p:nvPicPr>
            <p:cNvPr id="59" name="Object 58"/>
            <p:cNvPicPr>
              <a:picLocks noChangeAspect="1"/>
            </p:cNvPicPr>
            <p:nvPr/>
          </p:nvPicPr>
          <p:blipFill>
            <a:blip r:embed="rId17" cstate="print"/>
            <a:stretch>
              <a:fillRect/>
            </a:stretch>
          </p:blipFill>
          <p:spPr>
            <a:xfrm>
              <a:off x="12017204" y="8814615"/>
              <a:ext cx="5144234" cy="5529682"/>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4475880" y="6286500"/>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5122288" y="5591657"/>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grpSp>
        <p:nvGrpSpPr>
          <p:cNvPr id="1022" name="그룹 1022"/>
          <p:cNvGrpSpPr/>
          <p:nvPr/>
        </p:nvGrpSpPr>
        <p:grpSpPr>
          <a:xfrm>
            <a:off x="12366947" y="5774788"/>
            <a:ext cx="5144234" cy="4510926"/>
            <a:chOff x="12017204" y="8814615"/>
            <a:chExt cx="5144234" cy="5529682"/>
          </a:xfrm>
        </p:grpSpPr>
        <p:pic>
          <p:nvPicPr>
            <p:cNvPr id="59" name="Object 58"/>
            <p:cNvPicPr>
              <a:picLocks noChangeAspect="1"/>
            </p:cNvPicPr>
            <p:nvPr/>
          </p:nvPicPr>
          <p:blipFill>
            <a:blip r:embed="rId16" cstate="print"/>
            <a:stretch>
              <a:fillRect/>
            </a:stretch>
          </p:blipFill>
          <p:spPr>
            <a:xfrm>
              <a:off x="12017204" y="8814615"/>
              <a:ext cx="5144234" cy="5529682"/>
            </a:xfrm>
            <a:prstGeom prst="rect">
              <a:avLst/>
            </a:prstGeom>
          </p:spPr>
        </p:pic>
      </p:grpSp>
      <p:pic>
        <p:nvPicPr>
          <p:cNvPr id="5" name="그림 4">
            <a:extLst>
              <a:ext uri="{FF2B5EF4-FFF2-40B4-BE49-F238E27FC236}">
                <a16:creationId xmlns:a16="http://schemas.microsoft.com/office/drawing/2014/main" id="{E77A76C8-E27F-481E-AC18-E09C450955C7}"/>
              </a:ext>
            </a:extLst>
          </p:cNvPr>
          <p:cNvPicPr>
            <a:picLocks noChangeAspect="1"/>
          </p:cNvPicPr>
          <p:nvPr/>
        </p:nvPicPr>
        <p:blipFill>
          <a:blip r:embed="rId17"/>
          <a:stretch>
            <a:fillRect/>
          </a:stretch>
        </p:blipFill>
        <p:spPr>
          <a:xfrm>
            <a:off x="6152998" y="2670676"/>
            <a:ext cx="5982003" cy="4945647"/>
          </a:xfrm>
          <a:prstGeom prst="rect">
            <a:avLst/>
          </a:prstGeom>
        </p:spPr>
      </p:pic>
    </p:spTree>
    <p:extLst>
      <p:ext uri="{BB962C8B-B14F-4D97-AF65-F5344CB8AC3E}">
        <p14:creationId xmlns:p14="http://schemas.microsoft.com/office/powerpoint/2010/main" val="3377090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0D9C3"/>
        </a:solidFill>
        <a:effectLst/>
      </p:bgPr>
    </p:bg>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p:grpSpPr>
        <p:pic>
          <p:nvPicPr>
            <p:cNvPr id="3" name="Object 2"/>
            <p:cNvPicPr>
              <a:picLocks noChangeAspect="1"/>
            </p:cNvPicPr>
            <p:nvPr/>
          </p:nvPicPr>
          <p:blipFill>
            <a:blip r:embed="rId3" cstate="print"/>
            <a:stretch>
              <a:fillRect/>
            </a:stretch>
          </p:blipFill>
          <p:spPr>
            <a:xfrm>
              <a:off x="0" y="0"/>
              <a:ext cx="18285714" cy="10285714"/>
            </a:xfrm>
            <a:prstGeom prst="rect">
              <a:avLst/>
            </a:prstGeom>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3923957" y="6230168"/>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3563591" y="5789721"/>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pic>
        <p:nvPicPr>
          <p:cNvPr id="4" name="그림 3">
            <a:extLst>
              <a:ext uri="{FF2B5EF4-FFF2-40B4-BE49-F238E27FC236}">
                <a16:creationId xmlns:a16="http://schemas.microsoft.com/office/drawing/2014/main" id="{12EB9790-601D-4974-BD81-38BCDD46CE18}"/>
              </a:ext>
            </a:extLst>
          </p:cNvPr>
          <p:cNvPicPr>
            <a:picLocks noChangeAspect="1"/>
          </p:cNvPicPr>
          <p:nvPr/>
        </p:nvPicPr>
        <p:blipFill>
          <a:blip r:embed="rId16"/>
          <a:stretch>
            <a:fillRect/>
          </a:stretch>
        </p:blipFill>
        <p:spPr>
          <a:xfrm>
            <a:off x="-15240" y="4914900"/>
            <a:ext cx="5120640" cy="5372100"/>
          </a:xfrm>
          <a:prstGeom prst="rect">
            <a:avLst/>
          </a:prstGeom>
        </p:spPr>
      </p:pic>
      <p:pic>
        <p:nvPicPr>
          <p:cNvPr id="7" name="그림 6">
            <a:extLst>
              <a:ext uri="{FF2B5EF4-FFF2-40B4-BE49-F238E27FC236}">
                <a16:creationId xmlns:a16="http://schemas.microsoft.com/office/drawing/2014/main" id="{BD72743D-A140-47B5-8DC7-C94420FCEC75}"/>
              </a:ext>
            </a:extLst>
          </p:cNvPr>
          <p:cNvPicPr>
            <a:picLocks noChangeAspect="1"/>
          </p:cNvPicPr>
          <p:nvPr/>
        </p:nvPicPr>
        <p:blipFill>
          <a:blip r:embed="rId17"/>
          <a:stretch>
            <a:fillRect/>
          </a:stretch>
        </p:blipFill>
        <p:spPr>
          <a:xfrm>
            <a:off x="5889698" y="1779191"/>
            <a:ext cx="5877745" cy="7401958"/>
          </a:xfrm>
          <a:prstGeom prst="rect">
            <a:avLst/>
          </a:prstGeom>
        </p:spPr>
      </p:pic>
    </p:spTree>
    <p:extLst>
      <p:ext uri="{BB962C8B-B14F-4D97-AF65-F5344CB8AC3E}">
        <p14:creationId xmlns:p14="http://schemas.microsoft.com/office/powerpoint/2010/main" val="3970021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4782800" y="6403036"/>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5392400" y="5480382"/>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pic>
        <p:nvPicPr>
          <p:cNvPr id="4" name="그림 3">
            <a:extLst>
              <a:ext uri="{FF2B5EF4-FFF2-40B4-BE49-F238E27FC236}">
                <a16:creationId xmlns:a16="http://schemas.microsoft.com/office/drawing/2014/main" id="{12EB9790-601D-4974-BD81-38BCDD46CE18}"/>
              </a:ext>
            </a:extLst>
          </p:cNvPr>
          <p:cNvPicPr>
            <a:picLocks noChangeAspect="1"/>
          </p:cNvPicPr>
          <p:nvPr/>
        </p:nvPicPr>
        <p:blipFill>
          <a:blip r:embed="rId16"/>
          <a:stretch>
            <a:fillRect/>
          </a:stretch>
        </p:blipFill>
        <p:spPr>
          <a:xfrm>
            <a:off x="-15240" y="4914900"/>
            <a:ext cx="5120640" cy="5372100"/>
          </a:xfrm>
          <a:prstGeom prst="rect">
            <a:avLst/>
          </a:prstGeom>
        </p:spPr>
      </p:pic>
      <p:pic>
        <p:nvPicPr>
          <p:cNvPr id="2050" name="Picture 2">
            <a:extLst>
              <a:ext uri="{FF2B5EF4-FFF2-40B4-BE49-F238E27FC236}">
                <a16:creationId xmlns:a16="http://schemas.microsoft.com/office/drawing/2014/main" id="{4D35A6E5-54E6-4B57-8F46-39AE3F99603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94519" y="2317523"/>
            <a:ext cx="4027081" cy="57721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ttachment/레베카(뮤...">
            <a:extLst>
              <a:ext uri="{FF2B5EF4-FFF2-40B4-BE49-F238E27FC236}">
                <a16:creationId xmlns:a16="http://schemas.microsoft.com/office/drawing/2014/main" id="{B06381CD-6FD9-4331-B2ED-EDA4A9FBD82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6976" y="2317523"/>
            <a:ext cx="4490781" cy="577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116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5118231" y="6602236"/>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5621000" y="5422421"/>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pic>
        <p:nvPicPr>
          <p:cNvPr id="4" name="그림 3">
            <a:extLst>
              <a:ext uri="{FF2B5EF4-FFF2-40B4-BE49-F238E27FC236}">
                <a16:creationId xmlns:a16="http://schemas.microsoft.com/office/drawing/2014/main" id="{12EB9790-601D-4974-BD81-38BCDD46CE18}"/>
              </a:ext>
            </a:extLst>
          </p:cNvPr>
          <p:cNvPicPr>
            <a:picLocks noChangeAspect="1"/>
          </p:cNvPicPr>
          <p:nvPr/>
        </p:nvPicPr>
        <p:blipFill>
          <a:blip r:embed="rId16"/>
          <a:stretch>
            <a:fillRect/>
          </a:stretch>
        </p:blipFill>
        <p:spPr>
          <a:xfrm>
            <a:off x="-15240" y="4914900"/>
            <a:ext cx="5120640" cy="5372100"/>
          </a:xfrm>
          <a:prstGeom prst="rect">
            <a:avLst/>
          </a:prstGeom>
        </p:spPr>
      </p:pic>
      <p:pic>
        <p:nvPicPr>
          <p:cNvPr id="3074" name="Picture 2" descr="뮤웃남">
            <a:extLst>
              <a:ext uri="{FF2B5EF4-FFF2-40B4-BE49-F238E27FC236}">
                <a16:creationId xmlns:a16="http://schemas.microsoft.com/office/drawing/2014/main" id="{2F364B3E-289A-40AC-B3A4-E17F97D841E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86859" y="2241323"/>
            <a:ext cx="4095750" cy="58578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usicalwerther20...">
            <a:extLst>
              <a:ext uri="{FF2B5EF4-FFF2-40B4-BE49-F238E27FC236}">
                <a16:creationId xmlns:a16="http://schemas.microsoft.com/office/drawing/2014/main" id="{70DBEB06-0F5D-4537-B493-BECCE13888E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22677" y="2260617"/>
            <a:ext cx="4187465" cy="585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307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4475880" y="6286500"/>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5122288" y="5591657"/>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grpSp>
        <p:nvGrpSpPr>
          <p:cNvPr id="1022" name="그룹 1022"/>
          <p:cNvGrpSpPr/>
          <p:nvPr/>
        </p:nvGrpSpPr>
        <p:grpSpPr>
          <a:xfrm>
            <a:off x="12366947" y="5774788"/>
            <a:ext cx="5144234" cy="4510926"/>
            <a:chOff x="12017204" y="8814615"/>
            <a:chExt cx="5144234" cy="5529682"/>
          </a:xfrm>
        </p:grpSpPr>
        <p:pic>
          <p:nvPicPr>
            <p:cNvPr id="59" name="Object 58"/>
            <p:cNvPicPr>
              <a:picLocks noChangeAspect="1"/>
            </p:cNvPicPr>
            <p:nvPr/>
          </p:nvPicPr>
          <p:blipFill>
            <a:blip r:embed="rId16" cstate="print"/>
            <a:stretch>
              <a:fillRect/>
            </a:stretch>
          </p:blipFill>
          <p:spPr>
            <a:xfrm>
              <a:off x="12017204" y="8814615"/>
              <a:ext cx="5144234" cy="5529682"/>
            </a:xfrm>
            <a:prstGeom prst="rect">
              <a:avLst/>
            </a:prstGeom>
          </p:spPr>
        </p:pic>
      </p:grpSp>
      <p:pic>
        <p:nvPicPr>
          <p:cNvPr id="45" name="Object 68">
            <a:extLst>
              <a:ext uri="{FF2B5EF4-FFF2-40B4-BE49-F238E27FC236}">
                <a16:creationId xmlns:a16="http://schemas.microsoft.com/office/drawing/2014/main" id="{E1BCBAF9-6A04-4318-8587-696376AB8690}"/>
              </a:ext>
            </a:extLst>
          </p:cNvPr>
          <p:cNvPicPr>
            <a:picLocks noChangeAspect="1"/>
          </p:cNvPicPr>
          <p:nvPr/>
        </p:nvPicPr>
        <p:blipFill>
          <a:blip r:embed="rId17" cstate="print"/>
          <a:stretch>
            <a:fillRect/>
          </a:stretch>
        </p:blipFill>
        <p:spPr>
          <a:xfrm>
            <a:off x="2576305" y="3090918"/>
            <a:ext cx="12210639" cy="5333201"/>
          </a:xfrm>
          <a:prstGeom prst="rect">
            <a:avLst/>
          </a:prstGeom>
        </p:spPr>
      </p:pic>
    </p:spTree>
    <p:extLst>
      <p:ext uri="{BB962C8B-B14F-4D97-AF65-F5344CB8AC3E}">
        <p14:creationId xmlns:p14="http://schemas.microsoft.com/office/powerpoint/2010/main" val="4004197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2053</TotalTime>
  <Words>26</Words>
  <Application>Microsoft Office PowerPoint</Application>
  <PresentationFormat>사용자 지정</PresentationFormat>
  <Paragraphs>26</Paragraphs>
  <Slides>21</Slides>
  <Notes>18</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21</vt:i4>
      </vt:variant>
    </vt:vector>
  </HeadingPairs>
  <TitlesOfParts>
    <vt:vector size="25" baseType="lpstr">
      <vt:lpstr>맑은 고딕</vt:lpstr>
      <vt:lpstr>Arial</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officegen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이성규</cp:lastModifiedBy>
  <cp:revision>31</cp:revision>
  <dcterms:created xsi:type="dcterms:W3CDTF">2021-11-16T15:54:01Z</dcterms:created>
  <dcterms:modified xsi:type="dcterms:W3CDTF">2021-11-18T12:33:54Z</dcterms:modified>
</cp:coreProperties>
</file>